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14.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notesSlides/notesSlide15.xml" ContentType="application/vnd.openxmlformats-officedocument.presentationml.notesSl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notesSlides/notesSlide16.xml" ContentType="application/vnd.openxmlformats-officedocument.presentationml.notesSlide+xml"/>
  <Override PartName="/ppt/charts/chart7.xml" ContentType="application/vnd.openxmlformats-officedocument.drawingml.chart+xml"/>
  <Override PartName="/ppt/theme/themeOverride7.xml" ContentType="application/vnd.openxmlformats-officedocument.themeOverride+xml"/>
  <Override PartName="/ppt/charts/chart8.xml" ContentType="application/vnd.openxmlformats-officedocument.drawingml.chart+xml"/>
  <Override PartName="/ppt/theme/themeOverride8.xml" ContentType="application/vnd.openxmlformats-officedocument.themeOverr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6" r:id="rId2"/>
    <p:sldId id="258" r:id="rId3"/>
    <p:sldId id="259" r:id="rId4"/>
    <p:sldId id="260" r:id="rId5"/>
    <p:sldId id="280" r:id="rId6"/>
    <p:sldId id="283" r:id="rId7"/>
    <p:sldId id="270" r:id="rId8"/>
    <p:sldId id="284" r:id="rId9"/>
    <p:sldId id="295" r:id="rId10"/>
    <p:sldId id="290" r:id="rId11"/>
    <p:sldId id="266" r:id="rId12"/>
    <p:sldId id="286" r:id="rId13"/>
    <p:sldId id="302" r:id="rId14"/>
    <p:sldId id="272" r:id="rId15"/>
    <p:sldId id="293" r:id="rId16"/>
    <p:sldId id="299" r:id="rId17"/>
    <p:sldId id="298" r:id="rId18"/>
    <p:sldId id="296" r:id="rId19"/>
    <p:sldId id="297" r:id="rId20"/>
    <p:sldId id="300" r:id="rId21"/>
    <p:sldId id="301" r:id="rId22"/>
    <p:sldId id="273" r:id="rId23"/>
    <p:sldId id="274" r:id="rId24"/>
    <p:sldId id="275" r:id="rId25"/>
    <p:sldId id="291" r:id="rId26"/>
    <p:sldId id="294" r:id="rId27"/>
    <p:sldId id="303" r:id="rId28"/>
    <p:sldId id="304" r:id="rId29"/>
    <p:sldId id="264" r:id="rId30"/>
    <p:sldId id="289" r:id="rId31"/>
    <p:sldId id="265" r:id="rId32"/>
    <p:sldId id="268" r:id="rId33"/>
    <p:sldId id="287" r:id="rId34"/>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84" autoAdjust="0"/>
    <p:restoredTop sz="82847" autoAdjust="0"/>
  </p:normalViewPr>
  <p:slideViewPr>
    <p:cSldViewPr>
      <p:cViewPr>
        <p:scale>
          <a:sx n="89" d="100"/>
          <a:sy n="89" d="100"/>
        </p:scale>
        <p:origin x="-594" y="-126"/>
      </p:cViewPr>
      <p:guideLst>
        <p:guide orient="horz" pos="2160"/>
        <p:guide pos="2880"/>
      </p:guideLst>
    </p:cSldViewPr>
  </p:slideViewPr>
  <p:outlineViewPr>
    <p:cViewPr>
      <p:scale>
        <a:sx n="33" d="100"/>
        <a:sy n="33" d="100"/>
      </p:scale>
      <p:origin x="0" y="42"/>
    </p:cViewPr>
  </p:outlineViewPr>
  <p:notesTextViewPr>
    <p:cViewPr>
      <p:scale>
        <a:sx n="1" d="1"/>
        <a:sy n="1" d="1"/>
      </p:scale>
      <p:origin x="0" y="0"/>
    </p:cViewPr>
  </p:notesTextViewPr>
  <p:sorterViewPr>
    <p:cViewPr>
      <p:scale>
        <a:sx n="100" d="100"/>
        <a:sy n="100" d="100"/>
      </p:scale>
      <p:origin x="0" y="33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marker>
            <c:symbol val="none"/>
          </c:marker>
          <c:val>
            <c:numRef>
              <c:f>hasVirus!$B$2:$B$200</c:f>
              <c:numCache>
                <c:formatCode>General</c:formatCode>
                <c:ptCount val="199"/>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numCache>
            </c:numRef>
          </c:val>
          <c:smooth val="0"/>
        </c:ser>
        <c:ser>
          <c:idx val="1"/>
          <c:order val="1"/>
          <c:tx>
            <c:strRef>
              <c:f>hasVirus!$C$1</c:f>
              <c:strCache>
                <c:ptCount val="1"/>
                <c:pt idx="0">
                  <c:v>ウイルス２</c:v>
                </c:pt>
              </c:strCache>
            </c:strRef>
          </c:tx>
          <c:marker>
            <c:symbol val="none"/>
          </c:marker>
          <c:val>
            <c:numRef>
              <c:f>hasVirus!$C$2:$C$200</c:f>
              <c:numCache>
                <c:formatCode>General</c:formatCode>
                <c:ptCount val="199"/>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numCache>
            </c:numRef>
          </c:val>
          <c:smooth val="0"/>
        </c:ser>
        <c:ser>
          <c:idx val="2"/>
          <c:order val="2"/>
          <c:tx>
            <c:strRef>
              <c:f>hasVirus!$D$1</c:f>
              <c:strCache>
                <c:ptCount val="1"/>
                <c:pt idx="0">
                  <c:v>全ウイルス</c:v>
                </c:pt>
              </c:strCache>
            </c:strRef>
          </c:tx>
          <c:marker>
            <c:symbol val="none"/>
          </c:marker>
          <c:val>
            <c:numRef>
              <c:f>hasVirus!$D$2:$D$200</c:f>
              <c:numCache>
                <c:formatCode>General</c:formatCode>
                <c:ptCount val="199"/>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numCache>
            </c:numRef>
          </c:val>
          <c:smooth val="0"/>
        </c:ser>
        <c:dLbls>
          <c:showLegendKey val="0"/>
          <c:showVal val="0"/>
          <c:showCatName val="0"/>
          <c:showSerName val="0"/>
          <c:showPercent val="0"/>
          <c:showBubbleSize val="0"/>
        </c:dLbls>
        <c:marker val="1"/>
        <c:smooth val="0"/>
        <c:axId val="113509120"/>
        <c:axId val="113511040"/>
      </c:lineChart>
      <c:catAx>
        <c:axId val="113509120"/>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113511040"/>
        <c:crosses val="autoZero"/>
        <c:auto val="1"/>
        <c:lblAlgn val="ctr"/>
        <c:lblOffset val="100"/>
        <c:tickLblSkip val="10"/>
        <c:tickMarkSkip val="10"/>
        <c:noMultiLvlLbl val="0"/>
      </c:catAx>
      <c:valAx>
        <c:axId val="11351104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1350912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v>ウイルス１</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v>ウイルス２</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v>全ウイルス</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1341696"/>
        <c:axId val="1347968"/>
      </c:lineChart>
      <c:catAx>
        <c:axId val="1341696"/>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347968"/>
        <c:crosses val="autoZero"/>
        <c:auto val="1"/>
        <c:lblAlgn val="ctr"/>
        <c:lblOffset val="100"/>
        <c:tickLblSkip val="10"/>
        <c:tickMarkSkip val="10"/>
        <c:noMultiLvlLbl val="0"/>
      </c:catAx>
      <c:valAx>
        <c:axId val="1347968"/>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34169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ウイルス２</c:v>
                </c:pt>
              </c:strCache>
            </c:strRef>
          </c:tx>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全ウイルス</c:v>
                </c:pt>
              </c:strCache>
            </c:strRef>
          </c:tx>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42980480"/>
        <c:axId val="42982400"/>
      </c:lineChart>
      <c:catAx>
        <c:axId val="4298048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42982400"/>
        <c:crosses val="autoZero"/>
        <c:auto val="1"/>
        <c:lblAlgn val="ctr"/>
        <c:lblOffset val="100"/>
        <c:tickLblSkip val="10"/>
        <c:tickMarkSkip val="10"/>
        <c:noMultiLvlLbl val="0"/>
      </c:catAx>
      <c:valAx>
        <c:axId val="4298240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4298048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42909056"/>
        <c:axId val="42923520"/>
      </c:lineChart>
      <c:catAx>
        <c:axId val="42909056"/>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42923520"/>
        <c:crosses val="autoZero"/>
        <c:auto val="1"/>
        <c:lblAlgn val="ctr"/>
        <c:lblOffset val="100"/>
        <c:tickLblSkip val="10"/>
        <c:tickMarkSkip val="10"/>
        <c:noMultiLvlLbl val="0"/>
      </c:catAx>
      <c:valAx>
        <c:axId val="42923520"/>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4290905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marker>
            <c:symbol val="none"/>
          </c:marker>
          <c:val>
            <c:numRef>
              <c:f>hasImmunity!$B$2:$B$200</c:f>
              <c:numCache>
                <c:formatCode>General</c:formatCode>
                <c:ptCount val="199"/>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pt idx="100">
                  <c:v>80</c:v>
                </c:pt>
                <c:pt idx="101">
                  <c:v>109</c:v>
                </c:pt>
                <c:pt idx="102">
                  <c:v>98</c:v>
                </c:pt>
                <c:pt idx="103">
                  <c:v>112</c:v>
                </c:pt>
                <c:pt idx="104">
                  <c:v>98</c:v>
                </c:pt>
                <c:pt idx="105">
                  <c:v>90</c:v>
                </c:pt>
                <c:pt idx="106">
                  <c:v>99</c:v>
                </c:pt>
                <c:pt idx="107">
                  <c:v>103</c:v>
                </c:pt>
                <c:pt idx="108">
                  <c:v>77</c:v>
                </c:pt>
                <c:pt idx="109">
                  <c:v>92</c:v>
                </c:pt>
                <c:pt idx="110">
                  <c:v>101</c:v>
                </c:pt>
                <c:pt idx="111">
                  <c:v>100</c:v>
                </c:pt>
                <c:pt idx="112">
                  <c:v>85</c:v>
                </c:pt>
                <c:pt idx="113">
                  <c:v>101</c:v>
                </c:pt>
                <c:pt idx="114">
                  <c:v>103</c:v>
                </c:pt>
                <c:pt idx="115">
                  <c:v>101</c:v>
                </c:pt>
                <c:pt idx="116">
                  <c:v>97</c:v>
                </c:pt>
                <c:pt idx="117">
                  <c:v>99</c:v>
                </c:pt>
                <c:pt idx="118">
                  <c:v>97</c:v>
                </c:pt>
                <c:pt idx="119">
                  <c:v>106</c:v>
                </c:pt>
                <c:pt idx="120">
                  <c:v>84</c:v>
                </c:pt>
                <c:pt idx="121">
                  <c:v>85</c:v>
                </c:pt>
                <c:pt idx="122">
                  <c:v>92</c:v>
                </c:pt>
                <c:pt idx="123">
                  <c:v>113</c:v>
                </c:pt>
                <c:pt idx="124">
                  <c:v>92</c:v>
                </c:pt>
                <c:pt idx="125">
                  <c:v>108</c:v>
                </c:pt>
                <c:pt idx="126">
                  <c:v>103</c:v>
                </c:pt>
                <c:pt idx="127">
                  <c:v>97</c:v>
                </c:pt>
                <c:pt idx="128">
                  <c:v>88</c:v>
                </c:pt>
                <c:pt idx="129">
                  <c:v>74</c:v>
                </c:pt>
                <c:pt idx="130">
                  <c:v>97</c:v>
                </c:pt>
                <c:pt idx="131">
                  <c:v>117</c:v>
                </c:pt>
                <c:pt idx="132">
                  <c:v>93</c:v>
                </c:pt>
                <c:pt idx="133">
                  <c:v>114</c:v>
                </c:pt>
                <c:pt idx="134">
                  <c:v>96</c:v>
                </c:pt>
                <c:pt idx="135">
                  <c:v>98</c:v>
                </c:pt>
                <c:pt idx="136">
                  <c:v>84</c:v>
                </c:pt>
                <c:pt idx="137">
                  <c:v>82</c:v>
                </c:pt>
                <c:pt idx="138">
                  <c:v>89</c:v>
                </c:pt>
                <c:pt idx="139">
                  <c:v>103</c:v>
                </c:pt>
                <c:pt idx="140">
                  <c:v>104</c:v>
                </c:pt>
                <c:pt idx="141">
                  <c:v>110</c:v>
                </c:pt>
                <c:pt idx="142">
                  <c:v>98</c:v>
                </c:pt>
                <c:pt idx="143">
                  <c:v>108</c:v>
                </c:pt>
                <c:pt idx="144">
                  <c:v>93</c:v>
                </c:pt>
                <c:pt idx="145">
                  <c:v>83</c:v>
                </c:pt>
                <c:pt idx="146">
                  <c:v>89</c:v>
                </c:pt>
                <c:pt idx="147">
                  <c:v>100</c:v>
                </c:pt>
                <c:pt idx="148">
                  <c:v>83</c:v>
                </c:pt>
                <c:pt idx="149">
                  <c:v>102</c:v>
                </c:pt>
                <c:pt idx="150">
                  <c:v>98</c:v>
                </c:pt>
                <c:pt idx="151">
                  <c:v>105</c:v>
                </c:pt>
                <c:pt idx="152">
                  <c:v>98</c:v>
                </c:pt>
                <c:pt idx="153">
                  <c:v>90</c:v>
                </c:pt>
                <c:pt idx="154">
                  <c:v>96</c:v>
                </c:pt>
                <c:pt idx="155">
                  <c:v>109</c:v>
                </c:pt>
                <c:pt idx="156">
                  <c:v>91</c:v>
                </c:pt>
                <c:pt idx="157">
                  <c:v>93</c:v>
                </c:pt>
                <c:pt idx="158">
                  <c:v>104</c:v>
                </c:pt>
                <c:pt idx="159">
                  <c:v>97</c:v>
                </c:pt>
                <c:pt idx="160">
                  <c:v>98</c:v>
                </c:pt>
                <c:pt idx="161">
                  <c:v>93</c:v>
                </c:pt>
                <c:pt idx="162">
                  <c:v>85</c:v>
                </c:pt>
                <c:pt idx="163">
                  <c:v>98</c:v>
                </c:pt>
                <c:pt idx="164">
                  <c:v>98</c:v>
                </c:pt>
                <c:pt idx="165">
                  <c:v>102</c:v>
                </c:pt>
                <c:pt idx="166">
                  <c:v>100</c:v>
                </c:pt>
                <c:pt idx="167">
                  <c:v>109</c:v>
                </c:pt>
                <c:pt idx="168">
                  <c:v>97</c:v>
                </c:pt>
                <c:pt idx="169">
                  <c:v>81</c:v>
                </c:pt>
                <c:pt idx="170">
                  <c:v>94</c:v>
                </c:pt>
                <c:pt idx="171">
                  <c:v>103</c:v>
                </c:pt>
                <c:pt idx="172">
                  <c:v>88</c:v>
                </c:pt>
                <c:pt idx="173">
                  <c:v>113</c:v>
                </c:pt>
                <c:pt idx="174">
                  <c:v>101</c:v>
                </c:pt>
                <c:pt idx="175">
                  <c:v>97</c:v>
                </c:pt>
                <c:pt idx="176">
                  <c:v>105</c:v>
                </c:pt>
                <c:pt idx="177">
                  <c:v>71</c:v>
                </c:pt>
                <c:pt idx="178">
                  <c:v>89</c:v>
                </c:pt>
                <c:pt idx="179">
                  <c:v>100</c:v>
                </c:pt>
                <c:pt idx="180">
                  <c:v>94</c:v>
                </c:pt>
                <c:pt idx="181">
                  <c:v>107</c:v>
                </c:pt>
                <c:pt idx="182">
                  <c:v>94</c:v>
                </c:pt>
                <c:pt idx="183">
                  <c:v>108</c:v>
                </c:pt>
                <c:pt idx="184">
                  <c:v>94</c:v>
                </c:pt>
                <c:pt idx="185">
                  <c:v>86</c:v>
                </c:pt>
                <c:pt idx="186">
                  <c:v>97</c:v>
                </c:pt>
                <c:pt idx="187">
                  <c:v>101</c:v>
                </c:pt>
                <c:pt idx="188">
                  <c:v>99</c:v>
                </c:pt>
                <c:pt idx="189">
                  <c:v>99</c:v>
                </c:pt>
                <c:pt idx="190">
                  <c:v>96</c:v>
                </c:pt>
                <c:pt idx="191">
                  <c:v>99</c:v>
                </c:pt>
                <c:pt idx="192">
                  <c:v>96</c:v>
                </c:pt>
                <c:pt idx="193">
                  <c:v>91</c:v>
                </c:pt>
                <c:pt idx="194">
                  <c:v>95</c:v>
                </c:pt>
                <c:pt idx="195">
                  <c:v>100</c:v>
                </c:pt>
                <c:pt idx="196">
                  <c:v>93</c:v>
                </c:pt>
                <c:pt idx="197">
                  <c:v>107</c:v>
                </c:pt>
                <c:pt idx="198">
                  <c:v>90</c:v>
                </c:pt>
              </c:numCache>
            </c:numRef>
          </c:val>
          <c:smooth val="0"/>
        </c:ser>
        <c:ser>
          <c:idx val="1"/>
          <c:order val="1"/>
          <c:tx>
            <c:strRef>
              <c:f>hasImmunity!$C$1</c:f>
              <c:strCache>
                <c:ptCount val="1"/>
                <c:pt idx="0">
                  <c:v>ウイルス２</c:v>
                </c:pt>
              </c:strCache>
            </c:strRef>
          </c:tx>
          <c:marker>
            <c:symbol val="none"/>
          </c:marker>
          <c:val>
            <c:numRef>
              <c:f>hasImmunity!$C$2:$C$200</c:f>
              <c:numCache>
                <c:formatCode>General</c:formatCode>
                <c:ptCount val="199"/>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pt idx="100">
                  <c:v>80</c:v>
                </c:pt>
                <c:pt idx="101">
                  <c:v>82</c:v>
                </c:pt>
                <c:pt idx="102">
                  <c:v>95</c:v>
                </c:pt>
                <c:pt idx="103">
                  <c:v>103</c:v>
                </c:pt>
                <c:pt idx="104">
                  <c:v>101</c:v>
                </c:pt>
                <c:pt idx="105">
                  <c:v>99</c:v>
                </c:pt>
                <c:pt idx="106">
                  <c:v>100</c:v>
                </c:pt>
                <c:pt idx="107">
                  <c:v>101</c:v>
                </c:pt>
                <c:pt idx="108">
                  <c:v>90</c:v>
                </c:pt>
                <c:pt idx="109">
                  <c:v>88</c:v>
                </c:pt>
                <c:pt idx="110">
                  <c:v>104</c:v>
                </c:pt>
                <c:pt idx="111">
                  <c:v>99</c:v>
                </c:pt>
                <c:pt idx="112">
                  <c:v>92</c:v>
                </c:pt>
                <c:pt idx="113">
                  <c:v>94</c:v>
                </c:pt>
                <c:pt idx="114">
                  <c:v>90</c:v>
                </c:pt>
                <c:pt idx="115">
                  <c:v>109</c:v>
                </c:pt>
                <c:pt idx="116">
                  <c:v>96</c:v>
                </c:pt>
                <c:pt idx="117">
                  <c:v>84</c:v>
                </c:pt>
                <c:pt idx="118">
                  <c:v>102</c:v>
                </c:pt>
                <c:pt idx="119">
                  <c:v>110</c:v>
                </c:pt>
                <c:pt idx="120">
                  <c:v>97</c:v>
                </c:pt>
                <c:pt idx="121">
                  <c:v>85</c:v>
                </c:pt>
                <c:pt idx="122">
                  <c:v>89</c:v>
                </c:pt>
                <c:pt idx="123">
                  <c:v>95</c:v>
                </c:pt>
                <c:pt idx="124">
                  <c:v>93</c:v>
                </c:pt>
                <c:pt idx="125">
                  <c:v>101</c:v>
                </c:pt>
                <c:pt idx="126">
                  <c:v>112</c:v>
                </c:pt>
                <c:pt idx="127">
                  <c:v>106</c:v>
                </c:pt>
                <c:pt idx="128">
                  <c:v>96</c:v>
                </c:pt>
                <c:pt idx="129">
                  <c:v>85</c:v>
                </c:pt>
                <c:pt idx="130">
                  <c:v>83</c:v>
                </c:pt>
                <c:pt idx="131">
                  <c:v>104</c:v>
                </c:pt>
                <c:pt idx="132">
                  <c:v>90</c:v>
                </c:pt>
                <c:pt idx="133">
                  <c:v>85</c:v>
                </c:pt>
                <c:pt idx="134">
                  <c:v>106</c:v>
                </c:pt>
                <c:pt idx="135">
                  <c:v>101</c:v>
                </c:pt>
                <c:pt idx="136">
                  <c:v>104</c:v>
                </c:pt>
                <c:pt idx="137">
                  <c:v>108</c:v>
                </c:pt>
                <c:pt idx="138">
                  <c:v>95</c:v>
                </c:pt>
                <c:pt idx="139">
                  <c:v>100</c:v>
                </c:pt>
                <c:pt idx="140">
                  <c:v>93</c:v>
                </c:pt>
                <c:pt idx="141">
                  <c:v>81</c:v>
                </c:pt>
                <c:pt idx="142">
                  <c:v>84</c:v>
                </c:pt>
                <c:pt idx="143">
                  <c:v>105</c:v>
                </c:pt>
                <c:pt idx="144">
                  <c:v>96</c:v>
                </c:pt>
                <c:pt idx="145">
                  <c:v>90</c:v>
                </c:pt>
                <c:pt idx="146">
                  <c:v>106</c:v>
                </c:pt>
                <c:pt idx="147">
                  <c:v>102</c:v>
                </c:pt>
                <c:pt idx="148">
                  <c:v>109</c:v>
                </c:pt>
                <c:pt idx="149">
                  <c:v>93</c:v>
                </c:pt>
                <c:pt idx="150">
                  <c:v>98</c:v>
                </c:pt>
                <c:pt idx="151">
                  <c:v>101</c:v>
                </c:pt>
                <c:pt idx="152">
                  <c:v>95</c:v>
                </c:pt>
                <c:pt idx="153">
                  <c:v>84</c:v>
                </c:pt>
                <c:pt idx="154">
                  <c:v>80</c:v>
                </c:pt>
                <c:pt idx="155">
                  <c:v>101</c:v>
                </c:pt>
                <c:pt idx="156">
                  <c:v>98</c:v>
                </c:pt>
                <c:pt idx="157">
                  <c:v>89</c:v>
                </c:pt>
                <c:pt idx="158">
                  <c:v>112</c:v>
                </c:pt>
                <c:pt idx="159">
                  <c:v>111</c:v>
                </c:pt>
                <c:pt idx="160">
                  <c:v>102</c:v>
                </c:pt>
                <c:pt idx="161">
                  <c:v>95</c:v>
                </c:pt>
                <c:pt idx="162">
                  <c:v>85</c:v>
                </c:pt>
                <c:pt idx="163">
                  <c:v>89</c:v>
                </c:pt>
                <c:pt idx="164">
                  <c:v>94</c:v>
                </c:pt>
                <c:pt idx="165">
                  <c:v>83</c:v>
                </c:pt>
                <c:pt idx="166">
                  <c:v>109</c:v>
                </c:pt>
                <c:pt idx="167">
                  <c:v>106</c:v>
                </c:pt>
                <c:pt idx="168">
                  <c:v>117</c:v>
                </c:pt>
                <c:pt idx="169">
                  <c:v>94</c:v>
                </c:pt>
                <c:pt idx="170">
                  <c:v>88</c:v>
                </c:pt>
                <c:pt idx="171">
                  <c:v>81</c:v>
                </c:pt>
                <c:pt idx="172">
                  <c:v>86</c:v>
                </c:pt>
                <c:pt idx="173">
                  <c:v>89</c:v>
                </c:pt>
                <c:pt idx="174">
                  <c:v>98</c:v>
                </c:pt>
                <c:pt idx="175">
                  <c:v>113</c:v>
                </c:pt>
                <c:pt idx="176">
                  <c:v>113</c:v>
                </c:pt>
                <c:pt idx="177">
                  <c:v>95</c:v>
                </c:pt>
                <c:pt idx="178">
                  <c:v>88</c:v>
                </c:pt>
                <c:pt idx="179">
                  <c:v>105</c:v>
                </c:pt>
                <c:pt idx="180">
                  <c:v>101</c:v>
                </c:pt>
                <c:pt idx="181">
                  <c:v>76</c:v>
                </c:pt>
                <c:pt idx="182">
                  <c:v>100</c:v>
                </c:pt>
                <c:pt idx="183">
                  <c:v>91</c:v>
                </c:pt>
                <c:pt idx="184">
                  <c:v>102</c:v>
                </c:pt>
                <c:pt idx="185">
                  <c:v>104</c:v>
                </c:pt>
                <c:pt idx="186">
                  <c:v>100</c:v>
                </c:pt>
                <c:pt idx="187">
                  <c:v>96</c:v>
                </c:pt>
                <c:pt idx="188">
                  <c:v>108</c:v>
                </c:pt>
                <c:pt idx="189">
                  <c:v>82</c:v>
                </c:pt>
                <c:pt idx="190">
                  <c:v>90</c:v>
                </c:pt>
                <c:pt idx="191">
                  <c:v>101</c:v>
                </c:pt>
                <c:pt idx="192">
                  <c:v>91</c:v>
                </c:pt>
                <c:pt idx="193">
                  <c:v>95</c:v>
                </c:pt>
                <c:pt idx="194">
                  <c:v>97</c:v>
                </c:pt>
                <c:pt idx="195">
                  <c:v>106</c:v>
                </c:pt>
                <c:pt idx="196">
                  <c:v>112</c:v>
                </c:pt>
                <c:pt idx="197">
                  <c:v>92</c:v>
                </c:pt>
                <c:pt idx="198">
                  <c:v>100</c:v>
                </c:pt>
              </c:numCache>
            </c:numRef>
          </c:val>
          <c:smooth val="0"/>
        </c:ser>
        <c:ser>
          <c:idx val="2"/>
          <c:order val="2"/>
          <c:tx>
            <c:strRef>
              <c:f>hasImmunity!$D$1</c:f>
              <c:strCache>
                <c:ptCount val="1"/>
                <c:pt idx="0">
                  <c:v>全ウイルス</c:v>
                </c:pt>
              </c:strCache>
            </c:strRef>
          </c:tx>
          <c:marker>
            <c:symbol val="none"/>
          </c:marker>
          <c:val>
            <c:numRef>
              <c:f>hasImmunity!$D$2:$D$200</c:f>
              <c:numCache>
                <c:formatCode>General</c:formatCode>
                <c:ptCount val="1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numCache>
            </c:numRef>
          </c:val>
          <c:smooth val="0"/>
        </c:ser>
        <c:dLbls>
          <c:showLegendKey val="0"/>
          <c:showVal val="0"/>
          <c:showCatName val="0"/>
          <c:showSerName val="0"/>
          <c:showPercent val="0"/>
          <c:showBubbleSize val="0"/>
        </c:dLbls>
        <c:marker val="1"/>
        <c:smooth val="0"/>
        <c:axId val="105437056"/>
        <c:axId val="105631744"/>
      </c:lineChart>
      <c:catAx>
        <c:axId val="105437056"/>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05631744"/>
        <c:crosses val="autoZero"/>
        <c:auto val="1"/>
        <c:lblAlgn val="ctr"/>
        <c:lblOffset val="100"/>
        <c:tickLblSkip val="10"/>
        <c:tickMarkSkip val="10"/>
        <c:noMultiLvlLbl val="0"/>
      </c:catAx>
      <c:valAx>
        <c:axId val="10563174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0543705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hasImmunity!$B$4802:$B$5001</c:f>
              <c:numCache>
                <c:formatCode>General</c:formatCode>
                <c:ptCount val="200"/>
                <c:pt idx="0">
                  <c:v>168</c:v>
                </c:pt>
                <c:pt idx="1">
                  <c:v>130</c:v>
                </c:pt>
                <c:pt idx="2">
                  <c:v>81</c:v>
                </c:pt>
                <c:pt idx="3">
                  <c:v>85</c:v>
                </c:pt>
                <c:pt idx="4">
                  <c:v>59</c:v>
                </c:pt>
                <c:pt idx="5">
                  <c:v>84</c:v>
                </c:pt>
                <c:pt idx="6">
                  <c:v>111</c:v>
                </c:pt>
                <c:pt idx="7">
                  <c:v>127</c:v>
                </c:pt>
                <c:pt idx="8">
                  <c:v>163</c:v>
                </c:pt>
                <c:pt idx="9">
                  <c:v>136</c:v>
                </c:pt>
                <c:pt idx="10">
                  <c:v>89</c:v>
                </c:pt>
                <c:pt idx="11">
                  <c:v>81</c:v>
                </c:pt>
                <c:pt idx="12">
                  <c:v>54</c:v>
                </c:pt>
                <c:pt idx="13">
                  <c:v>84</c:v>
                </c:pt>
                <c:pt idx="14">
                  <c:v>112</c:v>
                </c:pt>
                <c:pt idx="15">
                  <c:v>128</c:v>
                </c:pt>
                <c:pt idx="16">
                  <c:v>170</c:v>
                </c:pt>
                <c:pt idx="17">
                  <c:v>139</c:v>
                </c:pt>
                <c:pt idx="18">
                  <c:v>77</c:v>
                </c:pt>
                <c:pt idx="19">
                  <c:v>73</c:v>
                </c:pt>
                <c:pt idx="20">
                  <c:v>64</c:v>
                </c:pt>
                <c:pt idx="21">
                  <c:v>85</c:v>
                </c:pt>
                <c:pt idx="22">
                  <c:v>107</c:v>
                </c:pt>
                <c:pt idx="23">
                  <c:v>131</c:v>
                </c:pt>
                <c:pt idx="24">
                  <c:v>163</c:v>
                </c:pt>
                <c:pt idx="25">
                  <c:v>133</c:v>
                </c:pt>
                <c:pt idx="26">
                  <c:v>90</c:v>
                </c:pt>
                <c:pt idx="27">
                  <c:v>88</c:v>
                </c:pt>
                <c:pt idx="28">
                  <c:v>57</c:v>
                </c:pt>
                <c:pt idx="29">
                  <c:v>83</c:v>
                </c:pt>
                <c:pt idx="30">
                  <c:v>108</c:v>
                </c:pt>
                <c:pt idx="31">
                  <c:v>120</c:v>
                </c:pt>
                <c:pt idx="32">
                  <c:v>162</c:v>
                </c:pt>
                <c:pt idx="33">
                  <c:v>141</c:v>
                </c:pt>
                <c:pt idx="34">
                  <c:v>99</c:v>
                </c:pt>
                <c:pt idx="35">
                  <c:v>79</c:v>
                </c:pt>
                <c:pt idx="36">
                  <c:v>65</c:v>
                </c:pt>
                <c:pt idx="37">
                  <c:v>80</c:v>
                </c:pt>
                <c:pt idx="38">
                  <c:v>105</c:v>
                </c:pt>
                <c:pt idx="39">
                  <c:v>122</c:v>
                </c:pt>
                <c:pt idx="40">
                  <c:v>164</c:v>
                </c:pt>
                <c:pt idx="41">
                  <c:v>143</c:v>
                </c:pt>
                <c:pt idx="42">
                  <c:v>81</c:v>
                </c:pt>
                <c:pt idx="43">
                  <c:v>82</c:v>
                </c:pt>
                <c:pt idx="44">
                  <c:v>69</c:v>
                </c:pt>
                <c:pt idx="45">
                  <c:v>81</c:v>
                </c:pt>
                <c:pt idx="46">
                  <c:v>116</c:v>
                </c:pt>
                <c:pt idx="47">
                  <c:v>126</c:v>
                </c:pt>
                <c:pt idx="48">
                  <c:v>164</c:v>
                </c:pt>
                <c:pt idx="49">
                  <c:v>141</c:v>
                </c:pt>
                <c:pt idx="50">
                  <c:v>88</c:v>
                </c:pt>
                <c:pt idx="51">
                  <c:v>81</c:v>
                </c:pt>
                <c:pt idx="52">
                  <c:v>48</c:v>
                </c:pt>
                <c:pt idx="53">
                  <c:v>74</c:v>
                </c:pt>
                <c:pt idx="54">
                  <c:v>97</c:v>
                </c:pt>
                <c:pt idx="55">
                  <c:v>124</c:v>
                </c:pt>
                <c:pt idx="56">
                  <c:v>180</c:v>
                </c:pt>
                <c:pt idx="57">
                  <c:v>156</c:v>
                </c:pt>
                <c:pt idx="58">
                  <c:v>95</c:v>
                </c:pt>
                <c:pt idx="59">
                  <c:v>86</c:v>
                </c:pt>
                <c:pt idx="60">
                  <c:v>53</c:v>
                </c:pt>
                <c:pt idx="61">
                  <c:v>68</c:v>
                </c:pt>
                <c:pt idx="62">
                  <c:v>102</c:v>
                </c:pt>
                <c:pt idx="63">
                  <c:v>118</c:v>
                </c:pt>
                <c:pt idx="64">
                  <c:v>167</c:v>
                </c:pt>
                <c:pt idx="65">
                  <c:v>158</c:v>
                </c:pt>
                <c:pt idx="66">
                  <c:v>97</c:v>
                </c:pt>
                <c:pt idx="67">
                  <c:v>83</c:v>
                </c:pt>
                <c:pt idx="68">
                  <c:v>53</c:v>
                </c:pt>
                <c:pt idx="69">
                  <c:v>82</c:v>
                </c:pt>
                <c:pt idx="70">
                  <c:v>101</c:v>
                </c:pt>
                <c:pt idx="71">
                  <c:v>115</c:v>
                </c:pt>
                <c:pt idx="72">
                  <c:v>158</c:v>
                </c:pt>
                <c:pt idx="73">
                  <c:v>152</c:v>
                </c:pt>
                <c:pt idx="74">
                  <c:v>92</c:v>
                </c:pt>
                <c:pt idx="75">
                  <c:v>90</c:v>
                </c:pt>
                <c:pt idx="76">
                  <c:v>69</c:v>
                </c:pt>
                <c:pt idx="77">
                  <c:v>81</c:v>
                </c:pt>
                <c:pt idx="78">
                  <c:v>98</c:v>
                </c:pt>
                <c:pt idx="79">
                  <c:v>111</c:v>
                </c:pt>
                <c:pt idx="80">
                  <c:v>167</c:v>
                </c:pt>
                <c:pt idx="81">
                  <c:v>143</c:v>
                </c:pt>
                <c:pt idx="82">
                  <c:v>86</c:v>
                </c:pt>
                <c:pt idx="83">
                  <c:v>89</c:v>
                </c:pt>
                <c:pt idx="84">
                  <c:v>60</c:v>
                </c:pt>
                <c:pt idx="85">
                  <c:v>81</c:v>
                </c:pt>
                <c:pt idx="86">
                  <c:v>101</c:v>
                </c:pt>
                <c:pt idx="87">
                  <c:v>131</c:v>
                </c:pt>
                <c:pt idx="88">
                  <c:v>156</c:v>
                </c:pt>
                <c:pt idx="89">
                  <c:v>148</c:v>
                </c:pt>
                <c:pt idx="90">
                  <c:v>88</c:v>
                </c:pt>
                <c:pt idx="91">
                  <c:v>82</c:v>
                </c:pt>
                <c:pt idx="92">
                  <c:v>59</c:v>
                </c:pt>
                <c:pt idx="93">
                  <c:v>85</c:v>
                </c:pt>
                <c:pt idx="94">
                  <c:v>107</c:v>
                </c:pt>
                <c:pt idx="95">
                  <c:v>115</c:v>
                </c:pt>
                <c:pt idx="96">
                  <c:v>163</c:v>
                </c:pt>
                <c:pt idx="97">
                  <c:v>156</c:v>
                </c:pt>
                <c:pt idx="98">
                  <c:v>89</c:v>
                </c:pt>
                <c:pt idx="99">
                  <c:v>81</c:v>
                </c:pt>
                <c:pt idx="100">
                  <c:v>60</c:v>
                </c:pt>
                <c:pt idx="101">
                  <c:v>79</c:v>
                </c:pt>
                <c:pt idx="102">
                  <c:v>87</c:v>
                </c:pt>
                <c:pt idx="103">
                  <c:v>117</c:v>
                </c:pt>
                <c:pt idx="104">
                  <c:v>167</c:v>
                </c:pt>
                <c:pt idx="105">
                  <c:v>165</c:v>
                </c:pt>
                <c:pt idx="106">
                  <c:v>99</c:v>
                </c:pt>
                <c:pt idx="107">
                  <c:v>95</c:v>
                </c:pt>
                <c:pt idx="108">
                  <c:v>53</c:v>
                </c:pt>
                <c:pt idx="109">
                  <c:v>69</c:v>
                </c:pt>
                <c:pt idx="110">
                  <c:v>95</c:v>
                </c:pt>
                <c:pt idx="111">
                  <c:v>116</c:v>
                </c:pt>
                <c:pt idx="112">
                  <c:v>157</c:v>
                </c:pt>
                <c:pt idx="113">
                  <c:v>165</c:v>
                </c:pt>
                <c:pt idx="114">
                  <c:v>92</c:v>
                </c:pt>
                <c:pt idx="115">
                  <c:v>83</c:v>
                </c:pt>
                <c:pt idx="116">
                  <c:v>65</c:v>
                </c:pt>
                <c:pt idx="117">
                  <c:v>75</c:v>
                </c:pt>
                <c:pt idx="118">
                  <c:v>99</c:v>
                </c:pt>
                <c:pt idx="119">
                  <c:v>119</c:v>
                </c:pt>
                <c:pt idx="120">
                  <c:v>158</c:v>
                </c:pt>
                <c:pt idx="121">
                  <c:v>162</c:v>
                </c:pt>
                <c:pt idx="122">
                  <c:v>90</c:v>
                </c:pt>
                <c:pt idx="123">
                  <c:v>90</c:v>
                </c:pt>
                <c:pt idx="124">
                  <c:v>53</c:v>
                </c:pt>
                <c:pt idx="125">
                  <c:v>78</c:v>
                </c:pt>
                <c:pt idx="126">
                  <c:v>97</c:v>
                </c:pt>
                <c:pt idx="127">
                  <c:v>116</c:v>
                </c:pt>
                <c:pt idx="128">
                  <c:v>162</c:v>
                </c:pt>
                <c:pt idx="129">
                  <c:v>172</c:v>
                </c:pt>
                <c:pt idx="130">
                  <c:v>96</c:v>
                </c:pt>
                <c:pt idx="131">
                  <c:v>83</c:v>
                </c:pt>
                <c:pt idx="132">
                  <c:v>53</c:v>
                </c:pt>
                <c:pt idx="133">
                  <c:v>72</c:v>
                </c:pt>
                <c:pt idx="134">
                  <c:v>95</c:v>
                </c:pt>
                <c:pt idx="135">
                  <c:v>112</c:v>
                </c:pt>
                <c:pt idx="136">
                  <c:v>165</c:v>
                </c:pt>
                <c:pt idx="137">
                  <c:v>167</c:v>
                </c:pt>
                <c:pt idx="138">
                  <c:v>89</c:v>
                </c:pt>
                <c:pt idx="139">
                  <c:v>92</c:v>
                </c:pt>
                <c:pt idx="140">
                  <c:v>60</c:v>
                </c:pt>
                <c:pt idx="141">
                  <c:v>77</c:v>
                </c:pt>
                <c:pt idx="142">
                  <c:v>91</c:v>
                </c:pt>
                <c:pt idx="143">
                  <c:v>111</c:v>
                </c:pt>
                <c:pt idx="144">
                  <c:v>160</c:v>
                </c:pt>
                <c:pt idx="145">
                  <c:v>169</c:v>
                </c:pt>
                <c:pt idx="146">
                  <c:v>110</c:v>
                </c:pt>
                <c:pt idx="147">
                  <c:v>96</c:v>
                </c:pt>
                <c:pt idx="148">
                  <c:v>50</c:v>
                </c:pt>
                <c:pt idx="149">
                  <c:v>80</c:v>
                </c:pt>
                <c:pt idx="150">
                  <c:v>84</c:v>
                </c:pt>
                <c:pt idx="151">
                  <c:v>95</c:v>
                </c:pt>
                <c:pt idx="152">
                  <c:v>150</c:v>
                </c:pt>
                <c:pt idx="153">
                  <c:v>172</c:v>
                </c:pt>
                <c:pt idx="154">
                  <c:v>114</c:v>
                </c:pt>
                <c:pt idx="155">
                  <c:v>100</c:v>
                </c:pt>
                <c:pt idx="156">
                  <c:v>69</c:v>
                </c:pt>
                <c:pt idx="157">
                  <c:v>78</c:v>
                </c:pt>
                <c:pt idx="158">
                  <c:v>91</c:v>
                </c:pt>
                <c:pt idx="159">
                  <c:v>103</c:v>
                </c:pt>
                <c:pt idx="160">
                  <c:v>149</c:v>
                </c:pt>
                <c:pt idx="161">
                  <c:v>164</c:v>
                </c:pt>
                <c:pt idx="162">
                  <c:v>92</c:v>
                </c:pt>
                <c:pt idx="163">
                  <c:v>89</c:v>
                </c:pt>
                <c:pt idx="164">
                  <c:v>64</c:v>
                </c:pt>
                <c:pt idx="165">
                  <c:v>80</c:v>
                </c:pt>
                <c:pt idx="166">
                  <c:v>101</c:v>
                </c:pt>
                <c:pt idx="167">
                  <c:v>117</c:v>
                </c:pt>
                <c:pt idx="168">
                  <c:v>144</c:v>
                </c:pt>
                <c:pt idx="169">
                  <c:v>162</c:v>
                </c:pt>
                <c:pt idx="170">
                  <c:v>102</c:v>
                </c:pt>
                <c:pt idx="171">
                  <c:v>90</c:v>
                </c:pt>
                <c:pt idx="172">
                  <c:v>54</c:v>
                </c:pt>
                <c:pt idx="173">
                  <c:v>78</c:v>
                </c:pt>
                <c:pt idx="174">
                  <c:v>97</c:v>
                </c:pt>
                <c:pt idx="175">
                  <c:v>104</c:v>
                </c:pt>
                <c:pt idx="176">
                  <c:v>163</c:v>
                </c:pt>
                <c:pt idx="177">
                  <c:v>176</c:v>
                </c:pt>
                <c:pt idx="178">
                  <c:v>105</c:v>
                </c:pt>
                <c:pt idx="179">
                  <c:v>83</c:v>
                </c:pt>
                <c:pt idx="180">
                  <c:v>51</c:v>
                </c:pt>
                <c:pt idx="181">
                  <c:v>71</c:v>
                </c:pt>
                <c:pt idx="182">
                  <c:v>87</c:v>
                </c:pt>
                <c:pt idx="183">
                  <c:v>116</c:v>
                </c:pt>
                <c:pt idx="184">
                  <c:v>150</c:v>
                </c:pt>
                <c:pt idx="185">
                  <c:v>173</c:v>
                </c:pt>
                <c:pt idx="186">
                  <c:v>104</c:v>
                </c:pt>
                <c:pt idx="187">
                  <c:v>96</c:v>
                </c:pt>
                <c:pt idx="188">
                  <c:v>65</c:v>
                </c:pt>
                <c:pt idx="189">
                  <c:v>73</c:v>
                </c:pt>
                <c:pt idx="190">
                  <c:v>97</c:v>
                </c:pt>
                <c:pt idx="191">
                  <c:v>103</c:v>
                </c:pt>
                <c:pt idx="192">
                  <c:v>146</c:v>
                </c:pt>
                <c:pt idx="193">
                  <c:v>164</c:v>
                </c:pt>
                <c:pt idx="194">
                  <c:v>101</c:v>
                </c:pt>
                <c:pt idx="195">
                  <c:v>94</c:v>
                </c:pt>
                <c:pt idx="196">
                  <c:v>64</c:v>
                </c:pt>
                <c:pt idx="197">
                  <c:v>78</c:v>
                </c:pt>
                <c:pt idx="198">
                  <c:v>84</c:v>
                </c:pt>
                <c:pt idx="199">
                  <c:v>103</c:v>
                </c:pt>
              </c:numCache>
            </c:numRef>
          </c:val>
          <c:smooth val="0"/>
        </c:ser>
        <c:ser>
          <c:idx val="1"/>
          <c:order val="1"/>
          <c:tx>
            <c:v>ウイルス２</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hasImmunity!$C$4802:$C$5001</c:f>
              <c:numCache>
                <c:formatCode>General</c:formatCode>
                <c:ptCount val="200"/>
                <c:pt idx="0">
                  <c:v>57</c:v>
                </c:pt>
                <c:pt idx="1">
                  <c:v>83</c:v>
                </c:pt>
                <c:pt idx="2">
                  <c:v>107</c:v>
                </c:pt>
                <c:pt idx="3">
                  <c:v>127</c:v>
                </c:pt>
                <c:pt idx="4">
                  <c:v>168</c:v>
                </c:pt>
                <c:pt idx="5">
                  <c:v>140</c:v>
                </c:pt>
                <c:pt idx="6">
                  <c:v>96</c:v>
                </c:pt>
                <c:pt idx="7">
                  <c:v>73</c:v>
                </c:pt>
                <c:pt idx="8">
                  <c:v>64</c:v>
                </c:pt>
                <c:pt idx="9">
                  <c:v>77</c:v>
                </c:pt>
                <c:pt idx="10">
                  <c:v>100</c:v>
                </c:pt>
                <c:pt idx="11">
                  <c:v>128</c:v>
                </c:pt>
                <c:pt idx="12">
                  <c:v>162</c:v>
                </c:pt>
                <c:pt idx="13">
                  <c:v>147</c:v>
                </c:pt>
                <c:pt idx="14">
                  <c:v>93</c:v>
                </c:pt>
                <c:pt idx="15">
                  <c:v>88</c:v>
                </c:pt>
                <c:pt idx="16">
                  <c:v>65</c:v>
                </c:pt>
                <c:pt idx="17">
                  <c:v>80</c:v>
                </c:pt>
                <c:pt idx="18">
                  <c:v>87</c:v>
                </c:pt>
                <c:pt idx="19">
                  <c:v>119</c:v>
                </c:pt>
                <c:pt idx="20">
                  <c:v>169</c:v>
                </c:pt>
                <c:pt idx="21">
                  <c:v>149</c:v>
                </c:pt>
                <c:pt idx="22">
                  <c:v>95</c:v>
                </c:pt>
                <c:pt idx="23">
                  <c:v>84</c:v>
                </c:pt>
                <c:pt idx="24">
                  <c:v>66</c:v>
                </c:pt>
                <c:pt idx="25">
                  <c:v>74</c:v>
                </c:pt>
                <c:pt idx="26">
                  <c:v>96</c:v>
                </c:pt>
                <c:pt idx="27">
                  <c:v>117</c:v>
                </c:pt>
                <c:pt idx="28">
                  <c:v>169</c:v>
                </c:pt>
                <c:pt idx="29">
                  <c:v>147</c:v>
                </c:pt>
                <c:pt idx="30">
                  <c:v>99</c:v>
                </c:pt>
                <c:pt idx="31">
                  <c:v>88</c:v>
                </c:pt>
                <c:pt idx="32">
                  <c:v>59</c:v>
                </c:pt>
                <c:pt idx="33">
                  <c:v>69</c:v>
                </c:pt>
                <c:pt idx="34">
                  <c:v>93</c:v>
                </c:pt>
                <c:pt idx="35">
                  <c:v>131</c:v>
                </c:pt>
                <c:pt idx="36">
                  <c:v>164</c:v>
                </c:pt>
                <c:pt idx="37">
                  <c:v>147</c:v>
                </c:pt>
                <c:pt idx="38">
                  <c:v>105</c:v>
                </c:pt>
                <c:pt idx="39">
                  <c:v>81</c:v>
                </c:pt>
                <c:pt idx="40">
                  <c:v>65</c:v>
                </c:pt>
                <c:pt idx="41">
                  <c:v>79</c:v>
                </c:pt>
                <c:pt idx="42">
                  <c:v>94</c:v>
                </c:pt>
                <c:pt idx="43">
                  <c:v>107</c:v>
                </c:pt>
                <c:pt idx="44">
                  <c:v>164</c:v>
                </c:pt>
                <c:pt idx="45">
                  <c:v>152</c:v>
                </c:pt>
                <c:pt idx="46">
                  <c:v>93</c:v>
                </c:pt>
                <c:pt idx="47">
                  <c:v>82</c:v>
                </c:pt>
                <c:pt idx="48">
                  <c:v>68</c:v>
                </c:pt>
                <c:pt idx="49">
                  <c:v>77</c:v>
                </c:pt>
                <c:pt idx="50">
                  <c:v>96</c:v>
                </c:pt>
                <c:pt idx="51">
                  <c:v>121</c:v>
                </c:pt>
                <c:pt idx="52">
                  <c:v>166</c:v>
                </c:pt>
                <c:pt idx="53">
                  <c:v>149</c:v>
                </c:pt>
                <c:pt idx="54">
                  <c:v>92</c:v>
                </c:pt>
                <c:pt idx="55">
                  <c:v>90</c:v>
                </c:pt>
                <c:pt idx="56">
                  <c:v>67</c:v>
                </c:pt>
                <c:pt idx="57">
                  <c:v>78</c:v>
                </c:pt>
                <c:pt idx="58">
                  <c:v>94</c:v>
                </c:pt>
                <c:pt idx="59">
                  <c:v>115</c:v>
                </c:pt>
                <c:pt idx="60">
                  <c:v>155</c:v>
                </c:pt>
                <c:pt idx="61">
                  <c:v>149</c:v>
                </c:pt>
                <c:pt idx="62">
                  <c:v>97</c:v>
                </c:pt>
                <c:pt idx="63">
                  <c:v>86</c:v>
                </c:pt>
                <c:pt idx="64">
                  <c:v>67</c:v>
                </c:pt>
                <c:pt idx="65">
                  <c:v>80</c:v>
                </c:pt>
                <c:pt idx="66">
                  <c:v>99</c:v>
                </c:pt>
                <c:pt idx="67">
                  <c:v>116</c:v>
                </c:pt>
                <c:pt idx="68">
                  <c:v>166</c:v>
                </c:pt>
                <c:pt idx="69">
                  <c:v>154</c:v>
                </c:pt>
                <c:pt idx="70">
                  <c:v>90</c:v>
                </c:pt>
                <c:pt idx="71">
                  <c:v>87</c:v>
                </c:pt>
                <c:pt idx="72">
                  <c:v>59</c:v>
                </c:pt>
                <c:pt idx="73">
                  <c:v>74</c:v>
                </c:pt>
                <c:pt idx="74">
                  <c:v>93</c:v>
                </c:pt>
                <c:pt idx="75">
                  <c:v>114</c:v>
                </c:pt>
                <c:pt idx="76">
                  <c:v>172</c:v>
                </c:pt>
                <c:pt idx="77">
                  <c:v>163</c:v>
                </c:pt>
                <c:pt idx="78">
                  <c:v>94</c:v>
                </c:pt>
                <c:pt idx="79">
                  <c:v>85</c:v>
                </c:pt>
                <c:pt idx="80">
                  <c:v>59</c:v>
                </c:pt>
                <c:pt idx="81">
                  <c:v>73</c:v>
                </c:pt>
                <c:pt idx="82">
                  <c:v>84</c:v>
                </c:pt>
                <c:pt idx="83">
                  <c:v>123</c:v>
                </c:pt>
                <c:pt idx="84">
                  <c:v>167</c:v>
                </c:pt>
                <c:pt idx="85">
                  <c:v>158</c:v>
                </c:pt>
                <c:pt idx="86">
                  <c:v>105</c:v>
                </c:pt>
                <c:pt idx="87">
                  <c:v>80</c:v>
                </c:pt>
                <c:pt idx="88">
                  <c:v>61</c:v>
                </c:pt>
                <c:pt idx="89">
                  <c:v>74</c:v>
                </c:pt>
                <c:pt idx="90">
                  <c:v>84</c:v>
                </c:pt>
                <c:pt idx="91">
                  <c:v>117</c:v>
                </c:pt>
                <c:pt idx="92">
                  <c:v>164</c:v>
                </c:pt>
                <c:pt idx="93">
                  <c:v>162</c:v>
                </c:pt>
                <c:pt idx="94">
                  <c:v>97</c:v>
                </c:pt>
                <c:pt idx="95">
                  <c:v>92</c:v>
                </c:pt>
                <c:pt idx="96">
                  <c:v>58</c:v>
                </c:pt>
                <c:pt idx="97">
                  <c:v>71</c:v>
                </c:pt>
                <c:pt idx="98">
                  <c:v>86</c:v>
                </c:pt>
                <c:pt idx="99">
                  <c:v>119</c:v>
                </c:pt>
                <c:pt idx="100">
                  <c:v>166</c:v>
                </c:pt>
                <c:pt idx="101">
                  <c:v>171</c:v>
                </c:pt>
                <c:pt idx="102">
                  <c:v>97</c:v>
                </c:pt>
                <c:pt idx="103">
                  <c:v>81</c:v>
                </c:pt>
                <c:pt idx="104">
                  <c:v>66</c:v>
                </c:pt>
                <c:pt idx="105">
                  <c:v>71</c:v>
                </c:pt>
                <c:pt idx="106">
                  <c:v>82</c:v>
                </c:pt>
                <c:pt idx="107">
                  <c:v>110</c:v>
                </c:pt>
                <c:pt idx="108">
                  <c:v>159</c:v>
                </c:pt>
                <c:pt idx="109">
                  <c:v>164</c:v>
                </c:pt>
                <c:pt idx="110">
                  <c:v>100</c:v>
                </c:pt>
                <c:pt idx="111">
                  <c:v>99</c:v>
                </c:pt>
                <c:pt idx="112">
                  <c:v>66</c:v>
                </c:pt>
                <c:pt idx="113">
                  <c:v>73</c:v>
                </c:pt>
                <c:pt idx="114">
                  <c:v>86</c:v>
                </c:pt>
                <c:pt idx="115">
                  <c:v>114</c:v>
                </c:pt>
                <c:pt idx="116">
                  <c:v>152</c:v>
                </c:pt>
                <c:pt idx="117">
                  <c:v>163</c:v>
                </c:pt>
                <c:pt idx="118">
                  <c:v>99</c:v>
                </c:pt>
                <c:pt idx="119">
                  <c:v>91</c:v>
                </c:pt>
                <c:pt idx="120">
                  <c:v>65</c:v>
                </c:pt>
                <c:pt idx="121">
                  <c:v>78</c:v>
                </c:pt>
                <c:pt idx="122">
                  <c:v>89</c:v>
                </c:pt>
                <c:pt idx="123">
                  <c:v>104</c:v>
                </c:pt>
                <c:pt idx="124">
                  <c:v>159</c:v>
                </c:pt>
                <c:pt idx="125">
                  <c:v>177</c:v>
                </c:pt>
                <c:pt idx="126">
                  <c:v>96</c:v>
                </c:pt>
                <c:pt idx="127">
                  <c:v>89</c:v>
                </c:pt>
                <c:pt idx="128">
                  <c:v>68</c:v>
                </c:pt>
                <c:pt idx="129">
                  <c:v>73</c:v>
                </c:pt>
                <c:pt idx="130">
                  <c:v>77</c:v>
                </c:pt>
                <c:pt idx="131">
                  <c:v>107</c:v>
                </c:pt>
                <c:pt idx="132">
                  <c:v>162</c:v>
                </c:pt>
                <c:pt idx="133">
                  <c:v>169</c:v>
                </c:pt>
                <c:pt idx="134">
                  <c:v>106</c:v>
                </c:pt>
                <c:pt idx="135">
                  <c:v>92</c:v>
                </c:pt>
                <c:pt idx="136">
                  <c:v>67</c:v>
                </c:pt>
                <c:pt idx="137">
                  <c:v>75</c:v>
                </c:pt>
                <c:pt idx="138">
                  <c:v>83</c:v>
                </c:pt>
                <c:pt idx="139">
                  <c:v>107</c:v>
                </c:pt>
                <c:pt idx="140">
                  <c:v>155</c:v>
                </c:pt>
                <c:pt idx="141">
                  <c:v>169</c:v>
                </c:pt>
                <c:pt idx="142">
                  <c:v>99</c:v>
                </c:pt>
                <c:pt idx="143">
                  <c:v>94</c:v>
                </c:pt>
                <c:pt idx="144">
                  <c:v>52</c:v>
                </c:pt>
                <c:pt idx="145">
                  <c:v>71</c:v>
                </c:pt>
                <c:pt idx="146">
                  <c:v>91</c:v>
                </c:pt>
                <c:pt idx="147">
                  <c:v>109</c:v>
                </c:pt>
                <c:pt idx="148">
                  <c:v>164</c:v>
                </c:pt>
                <c:pt idx="149">
                  <c:v>173</c:v>
                </c:pt>
                <c:pt idx="150">
                  <c:v>112</c:v>
                </c:pt>
                <c:pt idx="151">
                  <c:v>85</c:v>
                </c:pt>
                <c:pt idx="152">
                  <c:v>56</c:v>
                </c:pt>
                <c:pt idx="153">
                  <c:v>70</c:v>
                </c:pt>
                <c:pt idx="154">
                  <c:v>83</c:v>
                </c:pt>
                <c:pt idx="155">
                  <c:v>108</c:v>
                </c:pt>
                <c:pt idx="156">
                  <c:v>156</c:v>
                </c:pt>
                <c:pt idx="157">
                  <c:v>176</c:v>
                </c:pt>
                <c:pt idx="158">
                  <c:v>104</c:v>
                </c:pt>
                <c:pt idx="159">
                  <c:v>88</c:v>
                </c:pt>
                <c:pt idx="160">
                  <c:v>64</c:v>
                </c:pt>
                <c:pt idx="161">
                  <c:v>75</c:v>
                </c:pt>
                <c:pt idx="162">
                  <c:v>79</c:v>
                </c:pt>
                <c:pt idx="163">
                  <c:v>103</c:v>
                </c:pt>
                <c:pt idx="164">
                  <c:v>158</c:v>
                </c:pt>
                <c:pt idx="165">
                  <c:v>177</c:v>
                </c:pt>
                <c:pt idx="166">
                  <c:v>111</c:v>
                </c:pt>
                <c:pt idx="167">
                  <c:v>91</c:v>
                </c:pt>
                <c:pt idx="168">
                  <c:v>65</c:v>
                </c:pt>
                <c:pt idx="169">
                  <c:v>67</c:v>
                </c:pt>
                <c:pt idx="170">
                  <c:v>83</c:v>
                </c:pt>
                <c:pt idx="171">
                  <c:v>99</c:v>
                </c:pt>
                <c:pt idx="172">
                  <c:v>149</c:v>
                </c:pt>
                <c:pt idx="173">
                  <c:v>172</c:v>
                </c:pt>
                <c:pt idx="174">
                  <c:v>114</c:v>
                </c:pt>
                <c:pt idx="175">
                  <c:v>98</c:v>
                </c:pt>
                <c:pt idx="176">
                  <c:v>65</c:v>
                </c:pt>
                <c:pt idx="177">
                  <c:v>73</c:v>
                </c:pt>
                <c:pt idx="178">
                  <c:v>79</c:v>
                </c:pt>
                <c:pt idx="179">
                  <c:v>106</c:v>
                </c:pt>
                <c:pt idx="180">
                  <c:v>140</c:v>
                </c:pt>
                <c:pt idx="181">
                  <c:v>178</c:v>
                </c:pt>
                <c:pt idx="182">
                  <c:v>121</c:v>
                </c:pt>
                <c:pt idx="183">
                  <c:v>94</c:v>
                </c:pt>
                <c:pt idx="184">
                  <c:v>75</c:v>
                </c:pt>
                <c:pt idx="185">
                  <c:v>73</c:v>
                </c:pt>
                <c:pt idx="186">
                  <c:v>80</c:v>
                </c:pt>
                <c:pt idx="187">
                  <c:v>91</c:v>
                </c:pt>
                <c:pt idx="188">
                  <c:v>149</c:v>
                </c:pt>
                <c:pt idx="189">
                  <c:v>173</c:v>
                </c:pt>
                <c:pt idx="190">
                  <c:v>107</c:v>
                </c:pt>
                <c:pt idx="191">
                  <c:v>103</c:v>
                </c:pt>
                <c:pt idx="192">
                  <c:v>69</c:v>
                </c:pt>
                <c:pt idx="193">
                  <c:v>68</c:v>
                </c:pt>
                <c:pt idx="194">
                  <c:v>82</c:v>
                </c:pt>
                <c:pt idx="195">
                  <c:v>105</c:v>
                </c:pt>
                <c:pt idx="196">
                  <c:v>153</c:v>
                </c:pt>
                <c:pt idx="197">
                  <c:v>177</c:v>
                </c:pt>
                <c:pt idx="198">
                  <c:v>110</c:v>
                </c:pt>
                <c:pt idx="199">
                  <c:v>94</c:v>
                </c:pt>
              </c:numCache>
            </c:numRef>
          </c:val>
          <c:smooth val="0"/>
        </c:ser>
        <c:ser>
          <c:idx val="2"/>
          <c:order val="2"/>
          <c:tx>
            <c:v>全ウイルス</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hasImmunity!$D$4802:$D$5001</c:f>
              <c:numCache>
                <c:formatCode>General</c:formatCode>
                <c:ptCount val="2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numCache>
            </c:numRef>
          </c:val>
          <c:smooth val="0"/>
        </c:ser>
        <c:dLbls>
          <c:showLegendKey val="0"/>
          <c:showVal val="0"/>
          <c:showCatName val="0"/>
          <c:showSerName val="0"/>
          <c:showPercent val="0"/>
          <c:showBubbleSize val="0"/>
        </c:dLbls>
        <c:marker val="1"/>
        <c:smooth val="0"/>
        <c:axId val="31051136"/>
        <c:axId val="60100992"/>
      </c:lineChart>
      <c:catAx>
        <c:axId val="31051136"/>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60100992"/>
        <c:crosses val="autoZero"/>
        <c:auto val="1"/>
        <c:lblAlgn val="ctr"/>
        <c:lblOffset val="100"/>
        <c:tickLblSkip val="10"/>
        <c:tickMarkSkip val="10"/>
        <c:noMultiLvlLbl val="0"/>
      </c:catAx>
      <c:valAx>
        <c:axId val="6010099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31051136"/>
        <c:crossesAt val="1"/>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ウイルス２</c:v>
                </c:pt>
              </c:strCache>
            </c:strRef>
          </c:tx>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420672"/>
        <c:axId val="30753920"/>
      </c:lineChart>
      <c:catAx>
        <c:axId val="1420672"/>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30753920"/>
        <c:crosses val="autoZero"/>
        <c:auto val="1"/>
        <c:lblAlgn val="ctr"/>
        <c:lblOffset val="100"/>
        <c:tickLblSkip val="10"/>
        <c:tickMarkSkip val="10"/>
        <c:noMultiLvlLbl val="0"/>
      </c:catAx>
      <c:valAx>
        <c:axId val="3075392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42067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97480704"/>
        <c:axId val="97483008"/>
      </c:lineChart>
      <c:catAx>
        <c:axId val="97480704"/>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97483008"/>
        <c:crosses val="autoZero"/>
        <c:auto val="1"/>
        <c:lblAlgn val="ctr"/>
        <c:lblOffset val="100"/>
        <c:tickLblSkip val="10"/>
        <c:tickMarkSkip val="10"/>
        <c:noMultiLvlLbl val="0"/>
      </c:catAx>
      <c:valAx>
        <c:axId val="97483008"/>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crossAx val="9748070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2014/1/20</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2014/1/20</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＋エージェントが</a:t>
            </a:r>
            <a:r>
              <a:rPr kumimoji="1" lang="en-US" altLang="ja-JP" dirty="0" smtClean="0"/>
              <a:t>11010</a:t>
            </a:r>
            <a:r>
              <a:rPr kumimoji="1" lang="ja-JP" altLang="en-US" dirty="0" err="1" smtClean="0"/>
              <a:t>、</a:t>
            </a:r>
            <a:r>
              <a:rPr kumimoji="1" lang="ja-JP" altLang="en-US" dirty="0" smtClean="0"/>
              <a:t>ウイルスが</a:t>
            </a:r>
            <a:r>
              <a:rPr kumimoji="1" lang="en-US" altLang="ja-JP" dirty="0" smtClean="0"/>
              <a:t>011</a:t>
            </a:r>
            <a:r>
              <a:rPr kumimoji="1" lang="ja-JP" altLang="en-US" dirty="0" smtClean="0"/>
              <a:t>の場合を例にとる</a:t>
            </a:r>
            <a:endParaRPr kumimoji="1" lang="en-US" altLang="ja-JP" dirty="0" smtClean="0"/>
          </a:p>
          <a:p>
            <a:r>
              <a:rPr kumimoji="1" lang="ja-JP" altLang="en-US" dirty="0" smtClean="0"/>
              <a:t>＋この場合、エージェントのタグは、ウイルスのタグを完全には含まないので、このエージェントは免疫を獲得していない</a:t>
            </a:r>
            <a:endParaRPr kumimoji="1" lang="en-US" altLang="ja-JP" dirty="0" smtClean="0"/>
          </a:p>
          <a:p>
            <a:r>
              <a:rPr kumimoji="1" lang="ja-JP" altLang="en-US" dirty="0" smtClean="0"/>
              <a:t>＋ウイルスは、左から順に、エージェントのタグと自分のタグを比べて、違う数字の個数を数える</a:t>
            </a:r>
            <a:endParaRPr kumimoji="1" lang="en-US" altLang="ja-JP" dirty="0" smtClean="0"/>
          </a:p>
          <a:p>
            <a:r>
              <a:rPr kumimoji="1" lang="ja-JP" altLang="en-US" dirty="0" smtClean="0"/>
              <a:t>＋この違う数字の個数を、ハミング距離という</a:t>
            </a:r>
            <a:endParaRPr kumimoji="1" lang="en-US" altLang="ja-JP" dirty="0" smtClean="0"/>
          </a:p>
          <a:p>
            <a:r>
              <a:rPr kumimoji="1" lang="ja-JP" altLang="en-US" dirty="0" smtClean="0"/>
              <a:t>＋ウイルスは、ハミング距離が最少となる場所にとりつく。つまり最少ハミング距離。</a:t>
            </a:r>
            <a:endParaRPr kumimoji="1" lang="en-US" altLang="ja-JP" dirty="0" smtClean="0"/>
          </a:p>
          <a:p>
            <a:r>
              <a:rPr kumimoji="1" lang="ja-JP" altLang="en-US" dirty="0" smtClean="0"/>
              <a:t>＋エージェントは、免疫をかくとくするため、つまりウイルスと同じタグを保有するために、１期間に１つだけタグをフリップする。</a:t>
            </a:r>
            <a:endParaRPr kumimoji="1" lang="en-US" altLang="ja-JP" dirty="0" smtClean="0"/>
          </a:p>
          <a:p>
            <a:r>
              <a:rPr kumimoji="1" lang="ja-JP" altLang="en-US" dirty="0" smtClean="0"/>
              <a:t>＋フリップするとは、０から１に、または１から０にすることである</a:t>
            </a:r>
            <a:endParaRPr kumimoji="1" lang="en-US" altLang="ja-JP" dirty="0" smtClean="0"/>
          </a:p>
          <a:p>
            <a:r>
              <a:rPr kumimoji="1" lang="ja-JP" altLang="en-US" dirty="0" smtClean="0"/>
              <a:t>＋こうしてタグフリップをすることによって、エージェントはウイルスと同じタグを完全に持つことになる</a:t>
            </a:r>
            <a:endParaRPr kumimoji="1" lang="en-US" altLang="ja-JP" dirty="0" smtClean="0"/>
          </a:p>
          <a:p>
            <a:r>
              <a:rPr kumimoji="1" lang="ja-JP" altLang="en-US" dirty="0" smtClean="0"/>
              <a:t>＋結果、エージェントは免疫を獲得する</a:t>
            </a:r>
            <a:endParaRPr kumimoji="1" lang="en-US" altLang="ja-JP" dirty="0" smtClean="0"/>
          </a:p>
          <a:p>
            <a:r>
              <a:rPr kumimoji="1" lang="ja-JP" altLang="en-US" dirty="0" smtClean="0"/>
              <a:t>＋免疫を獲得した時点で、ウイルスは離れる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2781046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赤と青を変える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14</a:t>
            </a:fld>
            <a:endParaRPr kumimoji="1" lang="ja-JP" altLang="en-US"/>
          </a:p>
        </p:txBody>
      </p:sp>
    </p:spTree>
    <p:extLst>
      <p:ext uri="{BB962C8B-B14F-4D97-AF65-F5344CB8AC3E}">
        <p14:creationId xmlns:p14="http://schemas.microsoft.com/office/powerpoint/2010/main" val="2603317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説明</a:t>
            </a:r>
            <a:endParaRPr kumimoji="1" lang="en-US" altLang="ja-JP" dirty="0" smtClean="0"/>
          </a:p>
          <a:p>
            <a:r>
              <a:rPr kumimoji="1" lang="ja-JP" altLang="en-US" dirty="0" smtClean="0"/>
              <a:t>グラフが半周期ごとにずれている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15</a:t>
            </a:fld>
            <a:endParaRPr kumimoji="1" lang="ja-JP" altLang="en-US"/>
          </a:p>
        </p:txBody>
      </p:sp>
    </p:spTree>
    <p:extLst>
      <p:ext uri="{BB962C8B-B14F-4D97-AF65-F5344CB8AC3E}">
        <p14:creationId xmlns:p14="http://schemas.microsoft.com/office/powerpoint/2010/main" val="34702285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縦軸最大値が２００でもいいか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18</a:t>
            </a:fld>
            <a:endParaRPr kumimoji="1" lang="ja-JP" altLang="en-US"/>
          </a:p>
        </p:txBody>
      </p:sp>
    </p:spTree>
    <p:extLst>
      <p:ext uri="{BB962C8B-B14F-4D97-AF65-F5344CB8AC3E}">
        <p14:creationId xmlns:p14="http://schemas.microsoft.com/office/powerpoint/2010/main" val="40368082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20</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24</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＋感染、免疫、病原体駆除</a:t>
            </a:r>
            <a:endParaRPr kumimoji="1" lang="en-US" altLang="ja-JP" dirty="0" smtClean="0"/>
          </a:p>
          <a:p>
            <a:r>
              <a:rPr kumimoji="1" lang="ja-JP" altLang="en-US" dirty="0" smtClean="0"/>
              <a:t>＋ＳＩＲよりも正確に表現できるＡＢＭ</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29</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31</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32</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8</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＋電子タグとは、ただの１と０の配列である</a:t>
            </a:r>
            <a:endParaRPr kumimoji="1" lang="en-US" altLang="ja-JP" dirty="0" smtClean="0"/>
          </a:p>
          <a:p>
            <a:r>
              <a:rPr kumimoji="1" lang="ja-JP" altLang="en-US" dirty="0" smtClean="0"/>
              <a:t>＋エージェントとウイルスは、同じように電子タグを持っている</a:t>
            </a:r>
            <a:endParaRPr kumimoji="1" lang="en-US" altLang="ja-JP" dirty="0" smtClean="0"/>
          </a:p>
          <a:p>
            <a:r>
              <a:rPr kumimoji="1" lang="ja-JP" altLang="en-US" dirty="0" smtClean="0"/>
              <a:t>＋必ずエージェントのタグのほうが、ウイルスのタグの長さより長い</a:t>
            </a:r>
            <a:endParaRPr kumimoji="1" lang="en-US" altLang="ja-JP" dirty="0" smtClean="0"/>
          </a:p>
          <a:p>
            <a:r>
              <a:rPr kumimoji="1" lang="ja-JP" altLang="en-US" dirty="0" smtClean="0"/>
              <a:t>＋エージェントには２つの状態がある</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＋例の場合、このウイルスに感染する可能性があるのは、下の、ウイルスのタグを含まないエージェントである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725182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49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253452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426171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2276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40136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59064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104258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139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290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398109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389B5-BBD8-4BB5-AA3B-F6D4F6020998}" type="datetimeFigureOut">
              <a:rPr kumimoji="1" lang="ja-JP" altLang="en-US" smtClean="0"/>
              <a:t>2014/1/20</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82445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Autofit/>
          </a:bodyPr>
          <a:lstStyle/>
          <a:p>
            <a:r>
              <a:rPr lang="ja-JP" altLang="en-US" sz="3200" dirty="0"/>
              <a:t>抗原</a:t>
            </a:r>
            <a:r>
              <a:rPr lang="ja-JP" altLang="en-US" sz="3200" dirty="0" smtClean="0"/>
              <a:t>抗体反応を表現する</a:t>
            </a:r>
            <a:r>
              <a:rPr kumimoji="1" lang="ja-JP" altLang="en-US" sz="3200" dirty="0" smtClean="0"/>
              <a:t>電子タグを持つ</a:t>
            </a:r>
            <a:r>
              <a:rPr kumimoji="1" lang="en-US" altLang="ja-JP" sz="3200" dirty="0" smtClean="0"/>
              <a:t>Agent Based Epidemic Model</a:t>
            </a:r>
            <a:endParaRPr kumimoji="1" lang="ja-JP" altLang="en-US" sz="32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700808"/>
            <a:ext cx="9144000" cy="4568142"/>
          </a:xfrm>
          <a:prstGeom prst="rect">
            <a:avLst/>
          </a:prstGeom>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98" y="0"/>
            <a:ext cx="8566804" cy="6858000"/>
          </a:xfrm>
          <a:prstGeom prst="rect">
            <a:avLst/>
          </a:prstGeom>
        </p:spPr>
      </p:pic>
    </p:spTree>
    <p:extLst>
      <p:ext uri="{BB962C8B-B14F-4D97-AF65-F5344CB8AC3E}">
        <p14:creationId xmlns:p14="http://schemas.microsoft.com/office/powerpoint/2010/main" val="3599667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Tree>
    <p:extLst>
      <p:ext uri="{BB962C8B-B14F-4D97-AF65-F5344CB8AC3E}">
        <p14:creationId xmlns:p14="http://schemas.microsoft.com/office/powerpoint/2010/main" val="41593696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344222664"/>
              </p:ext>
            </p:extLst>
          </p:nvPr>
        </p:nvGraphicFramePr>
        <p:xfrm>
          <a:off x="457200" y="1600200"/>
          <a:ext cx="8229600" cy="1112520"/>
        </p:xfrm>
        <a:graphic>
          <a:graphicData uri="http://schemas.openxmlformats.org/drawingml/2006/table">
            <a:tbl>
              <a:tblPr firstRow="1" bandRow="1">
                <a:tableStyleId>{C083E6E3-FA7D-4D7B-A595-EF9225AFEA82}</a:tableStyleId>
              </a:tblPr>
              <a:tblGrid>
                <a:gridCol w="2743200"/>
                <a:gridCol w="2743200"/>
                <a:gridCol w="2743200"/>
              </a:tblGrid>
              <a:tr h="370840">
                <a:tc>
                  <a:txBody>
                    <a:bodyPr/>
                    <a:lstStyle/>
                    <a:p>
                      <a:pPr algn="ctr"/>
                      <a:endParaRPr kumimoji="1" lang="ja-JP" altLang="en-US" b="1" i="0" u="none" dirty="0">
                        <a:effectLst/>
                      </a:endParaRPr>
                    </a:p>
                  </a:txBody>
                  <a:tcPr/>
                </a:tc>
                <a:tc>
                  <a:txBody>
                    <a:bodyPr/>
                    <a:lstStyle/>
                    <a:p>
                      <a:pPr algn="ctr"/>
                      <a:r>
                        <a:rPr kumimoji="1" lang="ja-JP" altLang="en-US" b="1" i="0" u="none" dirty="0" smtClean="0">
                          <a:effectLst/>
                        </a:rPr>
                        <a:t>タグの長さ</a:t>
                      </a:r>
                      <a:endParaRPr kumimoji="1" lang="ja-JP" altLang="en-US" b="1" i="0" u="none" dirty="0">
                        <a:effectLst/>
                      </a:endParaRPr>
                    </a:p>
                  </a:txBody>
                  <a:tcPr/>
                </a:tc>
                <a:tc>
                  <a:txBody>
                    <a:bodyPr/>
                    <a:lstStyle/>
                    <a:p>
                      <a:pPr algn="ctr"/>
                      <a:endParaRPr kumimoji="1" lang="ja-JP" altLang="en-US" b="1" i="0" u="none" dirty="0">
                        <a:effectLst/>
                      </a:endParaRPr>
                    </a:p>
                  </a:txBody>
                  <a:tcPr/>
                </a:tc>
              </a:tr>
              <a:tr h="370840">
                <a:tc>
                  <a:txBody>
                    <a:bodyPr/>
                    <a:lstStyle/>
                    <a:p>
                      <a:pPr algn="ctr"/>
                      <a:r>
                        <a:rPr kumimoji="1" lang="ja-JP" altLang="en-US" b="1" i="0" u="none" dirty="0" smtClean="0">
                          <a:effectLst/>
                        </a:rPr>
                        <a:t>エージェント</a:t>
                      </a:r>
                      <a:endParaRPr kumimoji="1" lang="ja-JP" altLang="en-US" b="1" i="0" u="none" dirty="0">
                        <a:effectLst/>
                      </a:endParaRPr>
                    </a:p>
                  </a:txBody>
                  <a:tcPr/>
                </a:tc>
                <a:tc>
                  <a:txBody>
                    <a:bodyPr/>
                    <a:lstStyle/>
                    <a:p>
                      <a:pPr algn="ctr"/>
                      <a:r>
                        <a:rPr kumimoji="1" lang="ja-JP" altLang="en-US" b="1" i="0" u="none" dirty="0" smtClean="0">
                          <a:effectLst/>
                        </a:rPr>
                        <a:t>２０</a:t>
                      </a:r>
                      <a:endParaRPr kumimoji="1" lang="ja-JP" altLang="en-US" b="1" i="0" u="none" dirty="0">
                        <a:effectLst/>
                      </a:endParaRPr>
                    </a:p>
                  </a:txBody>
                  <a:tcPr/>
                </a:tc>
                <a:tc>
                  <a:txBody>
                    <a:bodyPr/>
                    <a:lstStyle/>
                    <a:p>
                      <a:pPr algn="ctr"/>
                      <a:r>
                        <a:rPr kumimoji="1" lang="ja-JP" altLang="en-US" b="1" i="0" u="none" dirty="0" smtClean="0">
                          <a:effectLst/>
                        </a:rPr>
                        <a:t>１０００個体</a:t>
                      </a:r>
                      <a:endParaRPr kumimoji="1" lang="ja-JP" altLang="en-US" b="1" i="0" u="none" dirty="0">
                        <a:effectLst/>
                      </a:endParaRPr>
                    </a:p>
                  </a:txBody>
                  <a:tcPr/>
                </a:tc>
              </a:tr>
              <a:tr h="370840">
                <a:tc>
                  <a:txBody>
                    <a:bodyPr/>
                    <a:lstStyle/>
                    <a:p>
                      <a:pPr algn="ctr"/>
                      <a:r>
                        <a:rPr kumimoji="1" lang="ja-JP" altLang="en-US" b="1" i="0" u="none" dirty="0" smtClean="0">
                          <a:effectLst/>
                        </a:rPr>
                        <a:t>ウイルス</a:t>
                      </a:r>
                      <a:endParaRPr kumimoji="1" lang="ja-JP" altLang="en-US" b="1" i="0" u="none" dirty="0">
                        <a:effectLst/>
                      </a:endParaRPr>
                    </a:p>
                  </a:txBody>
                  <a:tcPr/>
                </a:tc>
                <a:tc>
                  <a:txBody>
                    <a:bodyPr/>
                    <a:lstStyle/>
                    <a:p>
                      <a:pPr algn="ctr"/>
                      <a:r>
                        <a:rPr kumimoji="1" lang="ja-JP" altLang="en-US" b="1" i="0" u="none" dirty="0" smtClean="0">
                          <a:effectLst/>
                        </a:rPr>
                        <a:t>１２</a:t>
                      </a:r>
                      <a:endParaRPr kumimoji="1" lang="ja-JP" altLang="en-US" b="1" i="0" u="none" dirty="0">
                        <a:effectLst/>
                      </a:endParaRPr>
                    </a:p>
                  </a:txBody>
                  <a:tcPr/>
                </a:tc>
                <a:tc>
                  <a:txBody>
                    <a:bodyPr/>
                    <a:lstStyle/>
                    <a:p>
                      <a:pPr algn="ctr"/>
                      <a:r>
                        <a:rPr kumimoji="1" lang="ja-JP" altLang="en-US" b="1" i="0" u="none" dirty="0" smtClean="0">
                          <a:effectLst/>
                        </a:rPr>
                        <a:t>２種類</a:t>
                      </a:r>
                      <a:endParaRPr kumimoji="1" lang="ja-JP" altLang="en-US" b="1" i="0" u="none" dirty="0">
                        <a:effectLst/>
                      </a:endParaRPr>
                    </a:p>
                  </a:txBody>
                  <a:tcPr/>
                </a:tc>
              </a:tr>
            </a:tbl>
          </a:graphicData>
        </a:graphic>
      </p:graphicFrame>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321569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グラフ 4"/>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796211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5460498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938847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94444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抗原抗体反応を表現する電子タグを持つエージェントによって構成される</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0924258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7718593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２つのウイルスのタグ</a:t>
            </a:r>
            <a:r>
              <a:rPr lang="ja-JP" altLang="en-US" dirty="0" smtClean="0"/>
              <a:t>長２４（</a:t>
            </a:r>
            <a:r>
              <a:rPr lang="ja-JP" altLang="en-US" dirty="0" smtClean="0"/>
              <a:t>＝１６</a:t>
            </a:r>
            <a:r>
              <a:rPr lang="en-US" altLang="ja-JP" dirty="0" smtClean="0"/>
              <a:t>×</a:t>
            </a:r>
            <a:r>
              <a:rPr lang="ja-JP" altLang="en-US" dirty="0" smtClean="0"/>
              <a:t>２）に比べて、エージェントのタグ</a:t>
            </a:r>
            <a:r>
              <a:rPr lang="ja-JP" altLang="en-US" dirty="0" smtClean="0"/>
              <a:t>長のほうが</a:t>
            </a:r>
            <a:r>
              <a:rPr lang="ja-JP" altLang="en-US" dirty="0" smtClean="0"/>
              <a:t>短いが、両方のウイルスに対する免疫を獲得しているエージェントが存在し、かつ増加している</a:t>
            </a:r>
            <a:endParaRPr lang="en-US" altLang="ja-JP" dirty="0" smtClean="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ウイルスのタグの長さに比べて、免疫機構のタグが短い場合でもオーバーラップによって十分な抗体を作ることができる。</a:t>
            </a:r>
            <a:endParaRPr kumimoji="1" lang="en-US" altLang="ja-JP" dirty="0" smtClean="0"/>
          </a:p>
          <a:p>
            <a:r>
              <a:rPr lang="ja-JP" altLang="en-US" dirty="0" smtClean="0"/>
              <a:t>各ウイルスの電子タグの頭としっぽの構造によって感染伝播の振動現象が起きたり</a:t>
            </a:r>
            <a:r>
              <a:rPr lang="en-US" altLang="ja-JP" dirty="0" smtClean="0"/>
              <a:t>die out</a:t>
            </a:r>
            <a:r>
              <a:rPr lang="ja-JP" altLang="en-US" dirty="0" smtClean="0"/>
              <a:t>が起きたりすることが分かった。</a:t>
            </a:r>
            <a:endParaRPr kumimoji="1" lang="en-US" altLang="ja-JP" dirty="0" smtClean="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Tree>
    <p:extLst>
      <p:ext uri="{BB962C8B-B14F-4D97-AF65-F5344CB8AC3E}">
        <p14:creationId xmlns:p14="http://schemas.microsoft.com/office/powerpoint/2010/main" val="41405138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rgbClr val="FF0000"/>
                </a:solidFill>
              </a:rPr>
              <a:t>（（（これで研究発表を終わります</a:t>
            </a:r>
            <a:endParaRPr kumimoji="1" lang="ja-JP" altLang="en-US" dirty="0">
              <a:solidFill>
                <a:srgbClr val="FF0000"/>
              </a:solidFill>
            </a:endParaRPr>
          </a:p>
        </p:txBody>
      </p:sp>
      <p:sp>
        <p:nvSpPr>
          <p:cNvPr id="3" name="コンテンツ プレースホルダー 2"/>
          <p:cNvSpPr>
            <a:spLocks noGrp="1"/>
          </p:cNvSpPr>
          <p:nvPr>
            <p:ph idx="1"/>
          </p:nvPr>
        </p:nvSpPr>
        <p:spPr/>
        <p:txBody>
          <a:bodyPr/>
          <a:lstStyle/>
          <a:p>
            <a:endParaRPr kumimoji="1" lang="ja-JP" altLang="en-US" dirty="0"/>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882" y="836712"/>
            <a:ext cx="8005566" cy="6408712"/>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エージェントに電子タグを持たせることにより、免疫機構をモデル化することができる。</a:t>
            </a:r>
            <a:endParaRPr kumimoji="1" lang="en-US" altLang="ja-JP" dirty="0" smtClean="0"/>
          </a:p>
        </p:txBody>
      </p:sp>
    </p:spTree>
    <p:extLst>
      <p:ext uri="{BB962C8B-B14F-4D97-AF65-F5344CB8AC3E}">
        <p14:creationId xmlns:p14="http://schemas.microsoft.com/office/powerpoint/2010/main" val="19656117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利己的</a:t>
            </a:r>
            <a:r>
              <a:rPr lang="ja-JP" altLang="en-US" dirty="0" smtClean="0"/>
              <a:t>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先行研究紹介</a:t>
            </a:r>
            <a:endParaRPr kumimoji="1" lang="ja-JP" altLang="en-US" dirty="0"/>
          </a:p>
        </p:txBody>
      </p:sp>
      <p:sp>
        <p:nvSpPr>
          <p:cNvPr id="3" name="コンテンツ プレースホルダー 2"/>
          <p:cNvSpPr>
            <a:spLocks noGrp="1"/>
          </p:cNvSpPr>
          <p:nvPr>
            <p:ph idx="1"/>
          </p:nvPr>
        </p:nvSpPr>
        <p:spPr/>
        <p:txBody>
          <a:bodyPr>
            <a:normAutofit/>
          </a:bodyPr>
          <a:lstStyle/>
          <a:p>
            <a:r>
              <a:rPr lang="en-US" altLang="ja-JP" sz="2000" dirty="0" smtClean="0"/>
              <a:t>[1]Russell </a:t>
            </a:r>
            <a:r>
              <a:rPr lang="en-US" altLang="ja-JP" sz="2000" dirty="0"/>
              <a:t>Connell, Peter </a:t>
            </a:r>
            <a:r>
              <a:rPr lang="en-US" altLang="ja-JP" sz="2000" dirty="0" smtClean="0"/>
              <a:t>Dawson </a:t>
            </a:r>
            <a:r>
              <a:rPr lang="en-US" altLang="ja-JP" sz="2000" dirty="0" smtClean="0"/>
              <a:t>, Alex </a:t>
            </a:r>
            <a:r>
              <a:rPr lang="en-US" altLang="ja-JP" sz="2000" dirty="0" err="1" smtClean="0"/>
              <a:t>Skvortsov</a:t>
            </a:r>
            <a:r>
              <a:rPr lang="en-US" altLang="ja-JP" sz="2000" dirty="0" smtClean="0"/>
              <a:t>, Comparison </a:t>
            </a:r>
            <a:r>
              <a:rPr lang="en-US" altLang="ja-JP" sz="2000" dirty="0"/>
              <a:t>of an Agent-based Model of </a:t>
            </a:r>
            <a:r>
              <a:rPr lang="en-US" altLang="ja-JP" sz="2000" dirty="0" smtClean="0"/>
              <a:t>Disease</a:t>
            </a:r>
            <a:r>
              <a:rPr lang="ja-JP" altLang="en-US" sz="2000" dirty="0"/>
              <a:t> </a:t>
            </a:r>
            <a:r>
              <a:rPr lang="en-US" altLang="ja-JP" sz="2000" dirty="0" smtClean="0"/>
              <a:t>Propagation </a:t>
            </a:r>
            <a:r>
              <a:rPr lang="en-US" altLang="ja-JP" sz="2000" dirty="0"/>
              <a:t>with the </a:t>
            </a:r>
            <a:r>
              <a:rPr lang="en-US" altLang="ja-JP" sz="2000" dirty="0" err="1"/>
              <a:t>Generalised</a:t>
            </a:r>
            <a:r>
              <a:rPr lang="en-US" altLang="ja-JP" sz="2000" dirty="0"/>
              <a:t> SIR Epidemic </a:t>
            </a:r>
            <a:r>
              <a:rPr lang="en-US" altLang="ja-JP" sz="2000" dirty="0" smtClean="0"/>
              <a:t>Model, Defense Science and Technology </a:t>
            </a:r>
            <a:r>
              <a:rPr lang="en-US" altLang="ja-JP" sz="2000" dirty="0" err="1" smtClean="0"/>
              <a:t>Orgnisation</a:t>
            </a:r>
            <a:r>
              <a:rPr lang="en-US" altLang="ja-JP" sz="2000" dirty="0" smtClean="0"/>
              <a:t>, Technical Report, 2009, AR-014-617.</a:t>
            </a:r>
          </a:p>
          <a:p>
            <a:r>
              <a:rPr lang="en-US" altLang="ja-JP" sz="2000" dirty="0" smtClean="0"/>
              <a:t>[2]Enrique Frias-Martinez z, Graham Williamson , Vanessa Frias-Martinez</a:t>
            </a:r>
            <a:r>
              <a:rPr lang="en-US" altLang="ja-JP" sz="2000" dirty="0"/>
              <a:t>,</a:t>
            </a:r>
            <a:r>
              <a:rPr lang="en-US" altLang="ja-JP" sz="2000" dirty="0" smtClean="0"/>
              <a:t> </a:t>
            </a:r>
            <a:r>
              <a:rPr lang="en-US" altLang="ja-JP" sz="2000" dirty="0"/>
              <a:t>An Agent-Based Model of Epidemic Spread </a:t>
            </a:r>
            <a:r>
              <a:rPr lang="en-US" altLang="ja-JP" sz="2000" dirty="0" smtClean="0"/>
              <a:t>using Human Mobility and </a:t>
            </a:r>
            <a:r>
              <a:rPr lang="en-US" altLang="ja-JP" sz="2000" dirty="0"/>
              <a:t>Social Network Information, Privacy, Security, Risk and Trust (PASSAT), </a:t>
            </a:r>
            <a:r>
              <a:rPr lang="en-US" altLang="ja-JP" sz="2000" i="1" dirty="0"/>
              <a:t>2011 IEEE Third International Conference on and 2011 IEEE Third International </a:t>
            </a:r>
            <a:r>
              <a:rPr lang="en-US" altLang="ja-JP" sz="2000" i="1" dirty="0" err="1"/>
              <a:t>Confernece</a:t>
            </a:r>
            <a:r>
              <a:rPr lang="en-US" altLang="ja-JP" sz="2000" i="1" dirty="0"/>
              <a:t> on Social Computing (</a:t>
            </a:r>
            <a:r>
              <a:rPr lang="en-US" altLang="ja-JP" sz="2000" i="1" dirty="0" err="1" smtClean="0"/>
              <a:t>SocialCom</a:t>
            </a:r>
            <a:r>
              <a:rPr lang="en-US" altLang="ja-JP" sz="2000" i="1" dirty="0" smtClean="0"/>
              <a:t>)</a:t>
            </a:r>
            <a:r>
              <a:rPr lang="en-US" altLang="ja-JP" sz="2000" dirty="0" smtClean="0"/>
              <a:t>, 9-11 Oct 2011, P57-64.</a:t>
            </a:r>
          </a:p>
        </p:txBody>
      </p:sp>
    </p:spTree>
    <p:extLst>
      <p:ext uri="{BB962C8B-B14F-4D97-AF65-F5344CB8AC3E}">
        <p14:creationId xmlns:p14="http://schemas.microsoft.com/office/powerpoint/2010/main" val="4926496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a:t>
            </a:r>
            <a:r>
              <a:rPr lang="ja-JP" altLang="en-US" dirty="0"/>
              <a:t>は</a:t>
            </a:r>
            <a:endParaRPr lang="en-US" altLang="ja-JP" dirty="0" smtClean="0"/>
          </a:p>
          <a:p>
            <a:pPr lvl="1"/>
            <a:r>
              <a:rPr kumimoji="1" lang="ja-JP" altLang="en-US" dirty="0" smtClean="0"/>
              <a:t>１．微分方程式</a:t>
            </a:r>
            <a:endParaRPr kumimoji="1" lang="en-US" altLang="ja-JP" dirty="0" smtClean="0"/>
          </a:p>
          <a:p>
            <a:pPr lvl="1"/>
            <a:r>
              <a:rPr lang="ja-JP" altLang="en-US" dirty="0" smtClean="0"/>
              <a:t>２．確率過程</a:t>
            </a:r>
            <a:endParaRPr lang="en-US" altLang="ja-JP" dirty="0"/>
          </a:p>
          <a:p>
            <a:pPr lvl="1"/>
            <a:r>
              <a:rPr lang="ja-JP" altLang="en-US" dirty="0" smtClean="0"/>
              <a:t>３．ＡＢＭ</a:t>
            </a:r>
            <a:endParaRPr lang="en-US" altLang="ja-JP" dirty="0" smtClean="0"/>
          </a:p>
        </p:txBody>
      </p:sp>
    </p:spTree>
    <p:extLst>
      <p:ext uri="{BB962C8B-B14F-4D97-AF65-F5344CB8AC3E}">
        <p14:creationId xmlns:p14="http://schemas.microsoft.com/office/powerpoint/2010/main" val="2288893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r>
              <a:rPr lang="ja-JP" altLang="en-US" dirty="0"/>
              <a:t>　</a:t>
            </a:r>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　</a:t>
            </a:r>
            <a:r>
              <a:rPr lang="en-US" altLang="ja-JP" dirty="0" smtClean="0"/>
              <a:t>Stochastic</a:t>
            </a:r>
            <a:r>
              <a:rPr lang="ja-JP" altLang="en-US" dirty="0"/>
              <a:t> </a:t>
            </a:r>
            <a:r>
              <a:rPr lang="en-US" altLang="ja-JP" dirty="0" smtClean="0"/>
              <a:t>Model</a:t>
            </a:r>
            <a:r>
              <a:rPr lang="ja-JP" altLang="en-US" dirty="0" smtClean="0"/>
              <a:t>　であるため、シミュレーションごとに結果が変化するので、定性的な結果を得ることが難しい</a:t>
            </a:r>
            <a:endParaRPr lang="en-US" altLang="ja-JP" dirty="0" smtClean="0"/>
          </a:p>
        </p:txBody>
      </p:sp>
    </p:spTree>
    <p:extLst>
      <p:ext uri="{BB962C8B-B14F-4D97-AF65-F5344CB8AC3E}">
        <p14:creationId xmlns:p14="http://schemas.microsoft.com/office/powerpoint/2010/main" val="11538914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solidFill>
            <a:srgbClr val="55D03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solidFill>
            <a:srgbClr val="55D03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solidFill>
            <a:srgbClr val="55D03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solidFill>
            <a:srgbClr val="55D03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a:solidFill>
              <a:schemeClr val="tx1"/>
            </a:solidFill>
            <a:tailEnd type="arrow"/>
          </a:ln>
        </p:spPr>
        <p:style>
          <a:lnRef idx="2">
            <a:schemeClr val="accent1">
              <a:shade val="50000"/>
            </a:schemeClr>
          </a:lnRef>
          <a:fillRef idx="1">
            <a:schemeClr val="accent1"/>
          </a:fillRef>
          <a:effectRef idx="0">
            <a:schemeClr val="accent1"/>
          </a:effectRef>
          <a:fontRef idx="minor">
            <a:schemeClr val="lt1"/>
          </a:fontRef>
        </p:style>
      </p:cxnSp>
      <p:sp>
        <p:nvSpPr>
          <p:cNvPr id="36" name="フローチャート : 定義済み処理 35"/>
          <p:cNvSpPr/>
          <p:nvPr/>
        </p:nvSpPr>
        <p:spPr>
          <a:xfrm>
            <a:off x="3729907" y="1899529"/>
            <a:ext cx="1512168" cy="612648"/>
          </a:xfrm>
          <a:prstGeom prst="flowChartPredefinedProcess">
            <a:avLst/>
          </a:prstGeom>
          <a:solidFill>
            <a:srgbClr val="55D034"/>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solidFill>
            <a:srgbClr val="55D034"/>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solidFill>
            <a:srgbClr val="55D034"/>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solidFill>
            <a:srgbClr val="55D034"/>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a:solidFill>
              <a:schemeClr val="tx1"/>
            </a:solidFill>
            <a:tailEnd type="arrow"/>
          </a:ln>
        </p:spPr>
        <p:style>
          <a:lnRef idx="2">
            <a:schemeClr val="accent1"/>
          </a:lnRef>
          <a:fillRef idx="1">
            <a:schemeClr val="lt1"/>
          </a:fillRef>
          <a:effectRef idx="0">
            <a:schemeClr val="accent1"/>
          </a:effectRef>
          <a:fontRef idx="minor">
            <a:schemeClr val="dk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22604"/>
              <a:gd name="adj2" fmla="val 55164"/>
              <a:gd name="adj3" fmla="val 122604"/>
            </a:avLst>
          </a:prstGeom>
          <a:ln>
            <a:solidFill>
              <a:schemeClr val="tx1"/>
            </a:solidFill>
            <a:tailEnd type="arrow"/>
          </a:ln>
        </p:spPr>
        <p:style>
          <a:lnRef idx="2">
            <a:schemeClr val="accent1"/>
          </a:lnRef>
          <a:fillRef idx="1">
            <a:schemeClr val="lt1"/>
          </a:fillRef>
          <a:effectRef idx="0">
            <a:schemeClr val="accent1"/>
          </a:effectRef>
          <a:fontRef idx="minor">
            <a:schemeClr val="dk1"/>
          </a:fontRef>
        </p:style>
      </p:cxnSp>
      <p:sp>
        <p:nvSpPr>
          <p:cNvPr id="48" name="フローチャート : 定義済み処理 47"/>
          <p:cNvSpPr/>
          <p:nvPr/>
        </p:nvSpPr>
        <p:spPr>
          <a:xfrm>
            <a:off x="827584" y="2213426"/>
            <a:ext cx="1512168" cy="612648"/>
          </a:xfrm>
          <a:prstGeom prst="flowChartPredefinedProcess">
            <a:avLst/>
          </a:prstGeom>
          <a:solidFill>
            <a:srgbClr val="55D034"/>
          </a:solidFill>
          <a:ln>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a:solidFill>
              <a:schemeClr val="tx1"/>
            </a:solidFill>
            <a:tailEnd type="arrow"/>
          </a:ln>
        </p:spPr>
        <p:style>
          <a:lnRef idx="2">
            <a:schemeClr val="accent1"/>
          </a:lnRef>
          <a:fillRef idx="1">
            <a:schemeClr val="lt1"/>
          </a:fillRef>
          <a:effectRef idx="0">
            <a:schemeClr val="accent1"/>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a:solidFill>
              <a:schemeClr val="tx1"/>
            </a:solidFill>
            <a:tailEnd type="arrow"/>
          </a:ln>
        </p:spPr>
        <p:style>
          <a:lnRef idx="2">
            <a:schemeClr val="accent1"/>
          </a:lnRef>
          <a:fillRef idx="1">
            <a:schemeClr val="lt1"/>
          </a:fillRef>
          <a:effectRef idx="0">
            <a:schemeClr val="accent1"/>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a:solidFill>
              <a:schemeClr val="tx1"/>
            </a:solidFill>
            <a:tailEnd type="arrow"/>
          </a:ln>
        </p:spPr>
        <p:style>
          <a:lnRef idx="2">
            <a:schemeClr val="accent1"/>
          </a:lnRef>
          <a:fillRef idx="1">
            <a:schemeClr val="lt1"/>
          </a:fillRef>
          <a:effectRef idx="0">
            <a:schemeClr val="accent1"/>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a:solidFill>
              <a:schemeClr val="tx1"/>
            </a:solidFill>
            <a:tailEnd type="arrow"/>
          </a:ln>
        </p:spPr>
        <p:style>
          <a:lnRef idx="2">
            <a:schemeClr val="accent1"/>
          </a:lnRef>
          <a:fillRef idx="1">
            <a:schemeClr val="lt1"/>
          </a:fillRef>
          <a:effectRef idx="0">
            <a:schemeClr val="accent1"/>
          </a:effectRef>
          <a:fontRef idx="minor">
            <a:schemeClr val="dk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a:solidFill>
              <a:schemeClr val="tx1"/>
            </a:solidFill>
            <a:tailEnd type="arrow"/>
          </a:ln>
        </p:spPr>
        <p:style>
          <a:lnRef idx="2">
            <a:schemeClr val="accent1"/>
          </a:lnRef>
          <a:fillRef idx="1">
            <a:schemeClr val="lt1"/>
          </a:fillRef>
          <a:effectRef idx="0">
            <a:schemeClr val="accent1"/>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u="sng" dirty="0" smtClean="0"/>
              <a:t>アルゴリズム</a:t>
            </a:r>
            <a:endParaRPr kumimoji="1" lang="ja-JP" altLang="en-US" sz="3600" u="sng" dirty="0"/>
          </a:p>
        </p:txBody>
      </p:sp>
    </p:spTree>
    <p:extLst>
      <p:ext uri="{BB962C8B-B14F-4D97-AF65-F5344CB8AC3E}">
        <p14:creationId xmlns:p14="http://schemas.microsoft.com/office/powerpoint/2010/main" val="26858711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a:p>
            <a:pPr lvl="1"/>
            <a:r>
              <a:rPr lang="ja-JP" altLang="en-US" dirty="0"/>
              <a:t>抗原と</a:t>
            </a:r>
            <a:r>
              <a:rPr lang="ja-JP" altLang="en-US" dirty="0" smtClean="0"/>
              <a:t>は通常、細菌やウイルス、注射などで体内に入るたんぱく質のこと</a:t>
            </a:r>
            <a:endParaRPr lang="en-US" altLang="ja-JP" dirty="0" smtClean="0"/>
          </a:p>
          <a:p>
            <a:pPr lvl="1"/>
            <a:r>
              <a:rPr lang="ja-JP" altLang="en-US" dirty="0"/>
              <a:t>抗体と</a:t>
            </a:r>
            <a:r>
              <a:rPr lang="ja-JP" altLang="en-US" dirty="0" smtClean="0"/>
              <a:t>は主に血液中や体液中に存在し、体内に侵入してきた細菌・ウイルスなどの微生物や、微生物に感染した細胞を抗原として認識して結合する</a:t>
            </a:r>
          </a:p>
        </p:txBody>
      </p:sp>
    </p:spTree>
    <p:extLst>
      <p:ext uri="{BB962C8B-B14F-4D97-AF65-F5344CB8AC3E}">
        <p14:creationId xmlns:p14="http://schemas.microsoft.com/office/powerpoint/2010/main" val="3859860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電子タグによるモデル化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抗原や抗体が持つ塩基配列を電子タグ</a:t>
            </a:r>
            <a:r>
              <a:rPr lang="ja-JP" altLang="en-US" dirty="0" smtClean="0"/>
              <a:t>で表す</a:t>
            </a:r>
            <a:endParaRPr kumimoji="1" lang="ja-JP" altLang="en-US" dirty="0"/>
          </a:p>
        </p:txBody>
      </p:sp>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TC101859868[[fn=サーマル]]</Template>
  <TotalTime>3288</TotalTime>
  <Words>754</Words>
  <Application>Microsoft Office PowerPoint</Application>
  <PresentationFormat>画面に合わせる (4:3)</PresentationFormat>
  <Paragraphs>146</Paragraphs>
  <Slides>33</Slides>
  <Notes>22</Notes>
  <HiddenSlides>0</HiddenSlides>
  <MMClips>0</MMClips>
  <ScaleCrop>false</ScaleCrop>
  <HeadingPairs>
    <vt:vector size="4" baseType="variant">
      <vt:variant>
        <vt:lpstr>テーマ</vt:lpstr>
      </vt:variant>
      <vt:variant>
        <vt:i4>1</vt:i4>
      </vt:variant>
      <vt:variant>
        <vt:lpstr>スライド タイトル</vt:lpstr>
      </vt:variant>
      <vt:variant>
        <vt:i4>33</vt:i4>
      </vt:variant>
    </vt:vector>
  </HeadingPairs>
  <TitlesOfParts>
    <vt:vector size="34" baseType="lpstr">
      <vt:lpstr>Office ​​テーマ</vt:lpstr>
      <vt:lpstr>抗原抗体反応を表現する電子タグを持つAgent Based Epidemic Model</vt:lpstr>
      <vt:lpstr>研究目的</vt:lpstr>
      <vt:lpstr>研究の意義</vt:lpstr>
      <vt:lpstr>先行研究紹介</vt:lpstr>
      <vt:lpstr>数理伝染病学とは何か</vt:lpstr>
      <vt:lpstr>Agent Based Epidemic Model</vt:lpstr>
      <vt:lpstr>アルゴリズム</vt:lpstr>
      <vt:lpstr>抗原抗体反応</vt:lpstr>
      <vt:lpstr>電子タグによるモデル化</vt:lpstr>
      <vt:lpstr>電子タグの役割</vt:lpstr>
      <vt:lpstr>PowerPoint プレゼンテーション</vt:lpstr>
      <vt:lpstr>PowerPoint プレゼンテーション</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vt:lpstr>
      <vt:lpstr>結論</vt:lpstr>
      <vt:lpstr>今後の研究</vt:lpstr>
      <vt:lpstr>（（（これで研究発表を終わります</vt:lpstr>
      <vt:lpstr>免疫の喪失</vt:lpstr>
      <vt:lpstr>ハミング距離</vt:lpstr>
      <vt:lpstr>その他パラメータの結果</vt:lpstr>
      <vt:lpstr>延長された表現型とは</vt:lpstr>
      <vt:lpstr>利己的な遺伝子について</vt:lpstr>
      <vt:lpstr>研究目的２</vt:lpstr>
      <vt:lpstr>パラメータ集合の分類</vt:lpstr>
      <vt:lpstr>（（（ＳＩＲモデルとの比較</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121</cp:revision>
  <cp:lastPrinted>2013-12-28T01:55:06Z</cp:lastPrinted>
  <dcterms:created xsi:type="dcterms:W3CDTF">2013-12-17T00:35:00Z</dcterms:created>
  <dcterms:modified xsi:type="dcterms:W3CDTF">2014-01-20T01:36:07Z</dcterms:modified>
</cp:coreProperties>
</file>

<file path=docProps/thumbnail.jpeg>
</file>